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1" r:id="rId3"/>
    <p:sldId id="260" r:id="rId4"/>
    <p:sldId id="262" r:id="rId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44" autoAdjust="0"/>
    <p:restoredTop sz="95994" autoAdjust="0"/>
  </p:normalViewPr>
  <p:slideViewPr>
    <p:cSldViewPr snapToGrid="0" snapToObjects="1">
      <p:cViewPr varScale="1">
        <p:scale>
          <a:sx n="91" d="100"/>
          <a:sy n="91" d="100"/>
        </p:scale>
        <p:origin x="208" y="44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550" y="6839021"/>
            <a:ext cx="3050771" cy="682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850448" y="7283950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798728" y="7519397"/>
            <a:ext cx="460131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The Final </a:t>
            </a:r>
            <a:r>
              <a:rPr lang="en-US" strike="sngStrike" dirty="0"/>
              <a:t>Frontier</a:t>
            </a:r>
            <a:r>
              <a:rPr lang="en-US" dirty="0"/>
              <a:t> Variable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A802-7019-DA44-AF91-799F6EEB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Reminder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B5431-8E74-214A-A68F-D5B43E51D6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4620330" cy="4550220"/>
          </a:xfrm>
        </p:spPr>
        <p:txBody>
          <a:bodyPr/>
          <a:lstStyle/>
          <a:p>
            <a:r>
              <a:rPr lang="en-US" dirty="0"/>
              <a:t>Variables have TYPE</a:t>
            </a:r>
          </a:p>
          <a:p>
            <a:r>
              <a:rPr lang="en-US" dirty="0"/>
              <a:t>Variables are named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Declaration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TYPE </a:t>
            </a:r>
            <a:r>
              <a:rPr lang="en-US" dirty="0" err="1"/>
              <a:t>variableName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Setting Values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variableName</a:t>
            </a:r>
            <a:r>
              <a:rPr lang="en-US" dirty="0"/>
              <a:t> = VALUE;  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E098BBE-4BEB-404A-A3CE-B3D6C13D5EA7}"/>
              </a:ext>
            </a:extLst>
          </p:cNvPr>
          <p:cNvSpPr txBox="1">
            <a:spLocks/>
          </p:cNvSpPr>
          <p:nvPr/>
        </p:nvSpPr>
        <p:spPr>
          <a:xfrm>
            <a:off x="6908800" y="3256842"/>
            <a:ext cx="4620330" cy="3399136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Initialization </a:t>
            </a:r>
          </a:p>
          <a:p>
            <a:pPr marL="0" indent="0">
              <a:buNone/>
            </a:pPr>
            <a:r>
              <a:rPr lang="en-US" dirty="0"/>
              <a:t>Defined as the first time a variable is set.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doctors = 13;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drName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“Who”;</a:t>
            </a:r>
          </a:p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D34F32-0CCF-9245-83A3-1E8CB3146136}"/>
              </a:ext>
            </a:extLst>
          </p:cNvPr>
          <p:cNvSpPr txBox="1">
            <a:spLocks/>
          </p:cNvSpPr>
          <p:nvPr/>
        </p:nvSpPr>
        <p:spPr>
          <a:xfrm>
            <a:off x="2938241" y="6603545"/>
            <a:ext cx="7431414" cy="489484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What if we did </a:t>
            </a:r>
            <a:r>
              <a:rPr lang="en-US" b="1" dirty="0"/>
              <a:t>not</a:t>
            </a:r>
            <a:r>
              <a:rPr lang="en-US" dirty="0"/>
              <a:t> want to change it after initializing it?</a:t>
            </a:r>
          </a:p>
        </p:txBody>
      </p:sp>
    </p:spTree>
    <p:extLst>
      <p:ext uri="{BB962C8B-B14F-4D97-AF65-F5344CB8AC3E}">
        <p14:creationId xmlns:p14="http://schemas.microsoft.com/office/powerpoint/2010/main" val="350519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DAE8-0E55-B84D-A027-9E6913E6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fix a value?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3621B-34EE-FA4E-A32E-534714022C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551054"/>
          </a:xfrm>
        </p:spPr>
        <p:txBody>
          <a:bodyPr/>
          <a:lstStyle/>
          <a:p>
            <a:r>
              <a:rPr lang="en-US" dirty="0"/>
              <a:t>When we declare variables, we can reset the values</a:t>
            </a:r>
          </a:p>
          <a:p>
            <a:pPr lvl="1"/>
            <a:r>
              <a:rPr lang="en-US" dirty="0"/>
              <a:t>What if we don’t want to reset the value?</a:t>
            </a:r>
          </a:p>
          <a:p>
            <a:pPr lvl="1"/>
            <a:r>
              <a:rPr lang="en-US" dirty="0"/>
              <a:t>For example, PI is fixed</a:t>
            </a:r>
          </a:p>
          <a:p>
            <a:r>
              <a:rPr lang="en-US" dirty="0"/>
              <a:t>Introducing..</a:t>
            </a:r>
          </a:p>
          <a:p>
            <a:pPr lvl="1"/>
            <a:r>
              <a:rPr lang="en-US" b="1" dirty="0"/>
              <a:t>final</a:t>
            </a:r>
          </a:p>
          <a:p>
            <a:pPr lvl="1"/>
            <a:r>
              <a:rPr lang="en-US" dirty="0"/>
              <a:t>The compiler will throw an error on changing a final variable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final 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coinSides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final double PI = 3.14;</a:t>
            </a:r>
          </a:p>
          <a:p>
            <a:r>
              <a:rPr lang="en-US" dirty="0"/>
              <a:t>Another note:</a:t>
            </a:r>
          </a:p>
          <a:p>
            <a:pPr lvl="1"/>
            <a:r>
              <a:rPr lang="en-US" dirty="0"/>
              <a:t>public means other classes can access that variable!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BE49B-8CAA-CA40-A598-B6D2D12EEA84}"/>
              </a:ext>
            </a:extLst>
          </p:cNvPr>
          <p:cNvSpPr txBox="1"/>
          <p:nvPr/>
        </p:nvSpPr>
        <p:spPr>
          <a:xfrm>
            <a:off x="9031074" y="201837"/>
            <a:ext cx="4609578" cy="150810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Pro Tip</a:t>
            </a:r>
          </a:p>
          <a:p>
            <a:r>
              <a:rPr 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We often capitalize final variables, especially those that are public. It is a standard naming convention for easy reading.</a:t>
            </a:r>
          </a:p>
        </p:txBody>
      </p:sp>
    </p:spTree>
    <p:extLst>
      <p:ext uri="{BB962C8B-B14F-4D97-AF65-F5344CB8AC3E}">
        <p14:creationId xmlns:p14="http://schemas.microsoft.com/office/powerpoint/2010/main" val="125280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ABDF-FB08-9A4A-961B-5C2574D0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CA1E9-E1B2-AA42-A4A5-5EAD15249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41293" y="1924547"/>
            <a:ext cx="5348235" cy="4052456"/>
          </a:xfrm>
        </p:spPr>
        <p:txBody>
          <a:bodyPr/>
          <a:lstStyle/>
          <a:p>
            <a:r>
              <a:rPr lang="en-US" dirty="0"/>
              <a:t>league is accessible by all other classes by saying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  <a:r>
              <a:rPr lang="en-US" dirty="0" err="1"/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LEAGUE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Since it is static and public, not because it is final. However, other classes can’t change it since it is final. </a:t>
            </a:r>
          </a:p>
          <a:p>
            <a:r>
              <a:rPr lang="en-US" dirty="0"/>
              <a:t>This code would not compile</a:t>
            </a:r>
          </a:p>
          <a:p>
            <a:pPr lvl="1"/>
            <a:r>
              <a:rPr lang="en-US" dirty="0"/>
              <a:t>the compiler would error on the code in the if block</a:t>
            </a:r>
          </a:p>
          <a:p>
            <a:pPr lvl="1"/>
            <a:r>
              <a:rPr lang="en-US" dirty="0"/>
              <a:t>it is trying to *reset* the value in </a:t>
            </a:r>
            <a:r>
              <a:rPr lang="en-US" b="1" dirty="0" err="1"/>
              <a:t>rtn</a:t>
            </a:r>
            <a:endParaRPr lang="en-US" b="1" dirty="0"/>
          </a:p>
          <a:p>
            <a:pPr lvl="1"/>
            <a:r>
              <a:rPr lang="en-US" b="1" dirty="0" err="1"/>
              <a:t>rtn</a:t>
            </a:r>
            <a:r>
              <a:rPr lang="en-US" dirty="0"/>
              <a:t> is declared as </a:t>
            </a:r>
            <a:r>
              <a:rPr lang="en-US" b="1" dirty="0"/>
              <a:t>final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7E574-F53B-F34E-B6E2-BD6C9AF812F3}"/>
              </a:ext>
            </a:extLst>
          </p:cNvPr>
          <p:cNvSpPr txBox="1"/>
          <p:nvPr/>
        </p:nvSpPr>
        <p:spPr>
          <a:xfrm>
            <a:off x="801665" y="1916482"/>
            <a:ext cx="68517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Hero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final String LEAGUE = “HERO”;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powerLookup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(int which)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final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rtn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LEAGUE + “: Flight”;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if(which &lt; 0)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rtn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LEAGUE + “: Laser Eyes”;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rtn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Hero.LEAGUE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Hero.LEAGUE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“Villain”; 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Hero ajax = new Hero(); // must build the object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ajax.powerLookup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(-1));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1E003037-F12F-6540-8FAC-92BEBE36A8D5}"/>
              </a:ext>
            </a:extLst>
          </p:cNvPr>
          <p:cNvSpPr/>
          <p:nvPr/>
        </p:nvSpPr>
        <p:spPr>
          <a:xfrm>
            <a:off x="4854532" y="3360107"/>
            <a:ext cx="2054268" cy="475989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Will not compile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D536058C-8CA8-2347-BE17-F65F1E1AF260}"/>
              </a:ext>
            </a:extLst>
          </p:cNvPr>
          <p:cNvSpPr/>
          <p:nvPr/>
        </p:nvSpPr>
        <p:spPr>
          <a:xfrm>
            <a:off x="4227533" y="5501014"/>
            <a:ext cx="2054268" cy="475989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Will not compile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B0A6C4-DAAE-2A4E-BC59-C676D19E9C88}"/>
              </a:ext>
            </a:extLst>
          </p:cNvPr>
          <p:cNvCxnSpPr>
            <a:cxnSpLocks/>
          </p:cNvCxnSpPr>
          <p:nvPr/>
        </p:nvCxnSpPr>
        <p:spPr>
          <a:xfrm>
            <a:off x="1378634" y="2433711"/>
            <a:ext cx="41781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E16595-85AC-5142-93B3-716DDFA8F66E}"/>
              </a:ext>
            </a:extLst>
          </p:cNvPr>
          <p:cNvCxnSpPr>
            <a:cxnSpLocks/>
          </p:cNvCxnSpPr>
          <p:nvPr/>
        </p:nvCxnSpPr>
        <p:spPr>
          <a:xfrm>
            <a:off x="1505243" y="3050345"/>
            <a:ext cx="38123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63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5951</TotalTime>
  <Words>356</Words>
  <Application>Microsoft Macintosh PowerPoint</Application>
  <PresentationFormat>Custom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Consolas</vt:lpstr>
      <vt:lpstr>Franklin Gothic Book</vt:lpstr>
      <vt:lpstr>Microsoft Sans Serif</vt:lpstr>
      <vt:lpstr>Proxima Nova</vt:lpstr>
      <vt:lpstr>Vitesse Light</vt:lpstr>
      <vt:lpstr>Office Theme</vt:lpstr>
      <vt:lpstr>PowerPoint Presentation</vt:lpstr>
      <vt:lpstr>Variable Reminder</vt:lpstr>
      <vt:lpstr>How to fix a value?</vt:lpstr>
      <vt:lpstr>Let’s Look At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22</cp:revision>
  <dcterms:created xsi:type="dcterms:W3CDTF">2020-03-11T00:02:48Z</dcterms:created>
  <dcterms:modified xsi:type="dcterms:W3CDTF">2020-04-07T21:34:28Z</dcterms:modified>
</cp:coreProperties>
</file>