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7" autoAdjust="0"/>
    <p:restoredTop sz="95994" autoAdjust="0"/>
  </p:normalViewPr>
  <p:slideViewPr>
    <p:cSldViewPr snapToGrid="0" snapToObjects="1">
      <p:cViewPr varScale="1">
        <p:scale>
          <a:sx n="89" d="100"/>
          <a:sy n="89" d="100"/>
        </p:scale>
        <p:origin x="200" y="3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1574"/>
            <a:ext cx="3232772" cy="723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49104" y="719664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7384" y="7479015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03218-C3A6-5F43-A3B0-15D18FF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697A-BFAA-8F4D-A8B7-BF5C3B5F6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Basic Math Operators</a:t>
            </a:r>
          </a:p>
          <a:p>
            <a:pPr lvl="1"/>
            <a:r>
              <a:rPr lang="en-US" dirty="0"/>
              <a:t>+ (add)</a:t>
            </a:r>
          </a:p>
          <a:p>
            <a:pPr lvl="1"/>
            <a:r>
              <a:rPr lang="en-US" dirty="0"/>
              <a:t>-  (minus)</a:t>
            </a:r>
          </a:p>
          <a:p>
            <a:pPr lvl="1"/>
            <a:r>
              <a:rPr lang="en-US" dirty="0"/>
              <a:t>/  (divide)</a:t>
            </a:r>
          </a:p>
          <a:p>
            <a:pPr lvl="1"/>
            <a:r>
              <a:rPr lang="en-US" dirty="0"/>
              <a:t>*  (multiply)</a:t>
            </a:r>
          </a:p>
          <a:p>
            <a:pPr lvl="1"/>
            <a:r>
              <a:rPr lang="en-US" dirty="0"/>
              <a:t>= (</a:t>
            </a:r>
            <a:r>
              <a:rPr lang="en-US" b="1" dirty="0"/>
              <a:t>sets </a:t>
            </a:r>
            <a:r>
              <a:rPr lang="en-US" dirty="0"/>
              <a:t>a value to variable)</a:t>
            </a:r>
          </a:p>
          <a:p>
            <a:r>
              <a:rPr lang="en-US" dirty="0"/>
              <a:t>Follow order of precedence</a:t>
            </a:r>
          </a:p>
          <a:p>
            <a:pPr lvl="1"/>
            <a:r>
              <a:rPr lang="en-US" dirty="0"/>
              <a:t>We also have conditional operators </a:t>
            </a:r>
          </a:p>
          <a:p>
            <a:pPr lvl="1"/>
            <a:r>
              <a:rPr lang="en-US" dirty="0"/>
              <a:t>Will cover this again. </a:t>
            </a:r>
          </a:p>
        </p:txBody>
      </p:sp>
    </p:spTree>
    <p:extLst>
      <p:ext uri="{BB962C8B-B14F-4D97-AF65-F5344CB8AC3E}">
        <p14:creationId xmlns:p14="http://schemas.microsoft.com/office/powerpoint/2010/main" val="17292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9430325" cy="3319948"/>
          </a:xfrm>
        </p:spPr>
        <p:txBody>
          <a:bodyPr/>
          <a:lstStyle/>
          <a:p>
            <a:r>
              <a:rPr lang="en-US" dirty="0"/>
              <a:t>You may have realized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loose the decimal point</a:t>
            </a:r>
          </a:p>
          <a:p>
            <a:pPr lvl="1"/>
            <a:r>
              <a:rPr lang="en-US" dirty="0"/>
              <a:t>Truncates,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3192" y="577925"/>
            <a:ext cx="1855507" cy="451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10445749" y="5226496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uburbancorrespondent.blogspot.com/2011_09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2701" y="1676400"/>
            <a:ext cx="5130800" cy="3127908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whole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    //41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remainder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// 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76400"/>
            <a:ext cx="67564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51000"/>
            <a:ext cx="12561453" cy="3543791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4758778"/>
            <a:ext cx="5975350" cy="25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29394" y="6121400"/>
            <a:ext cx="29083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6369625" cy="556639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dirty="0"/>
              <a:t>int value = 100</a:t>
            </a:r>
          </a:p>
          <a:p>
            <a:pPr lvl="1"/>
            <a:r>
              <a:rPr lang="en-US" dirty="0"/>
              <a:t>value = value + 10;</a:t>
            </a:r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/>
              <a:t>+=</a:t>
            </a:r>
          </a:p>
          <a:p>
            <a:pPr lvl="1"/>
            <a:r>
              <a:rPr lang="en-US" dirty="0"/>
              <a:t>-=</a:t>
            </a:r>
          </a:p>
          <a:p>
            <a:pPr lvl="1"/>
            <a:r>
              <a:rPr lang="en-US" dirty="0"/>
              <a:t>/=</a:t>
            </a:r>
          </a:p>
          <a:p>
            <a:pPr lvl="1"/>
            <a:r>
              <a:rPr lang="en-US" dirty="0"/>
              <a:t>*=</a:t>
            </a:r>
          </a:p>
          <a:p>
            <a:pPr lvl="1"/>
            <a:r>
              <a:rPr lang="en-US" dirty="0"/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BAD4F8-5E78-1049-9E72-43E08BDEB3DA}"/>
              </a:ext>
            </a:extLst>
          </p:cNvPr>
          <p:cNvSpPr txBox="1">
            <a:spLocks/>
          </p:cNvSpPr>
          <p:nvPr/>
        </p:nvSpPr>
        <p:spPr>
          <a:xfrm>
            <a:off x="7262918" y="2203950"/>
            <a:ext cx="6369625" cy="309219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value = 100;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value++;     // value is now 101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+= 10; // value is now 111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/= 10; // value is now 11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*= 2;  // value is now 22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--value;     // value is now 21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%= 20; // value is now 1</a:t>
            </a: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387</Words>
  <Application>Microsoft Macintosh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 On Operators</vt:lpstr>
      <vt:lpstr>Reminder - Integer Division</vt:lpstr>
      <vt:lpstr>Modulo - Extremely useful operation</vt:lpstr>
      <vt:lpstr>What are some cases to use it?</vt:lpstr>
      <vt:lpstr>Convenience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2020-03-15T21:48:49Z</dcterms:created>
  <dcterms:modified xsi:type="dcterms:W3CDTF">2020-04-07T22:47:07Z</dcterms:modified>
</cp:coreProperties>
</file>