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9" autoAdjust="0"/>
    <p:restoredTop sz="95994" autoAdjust="0"/>
  </p:normalViewPr>
  <p:slideViewPr>
    <p:cSldViewPr snapToGrid="0" snapToObjects="1">
      <p:cViewPr varScale="1">
        <p:scale>
          <a:sx n="99" d="100"/>
          <a:sy n="99" d="100"/>
        </p:scale>
        <p:origin x="528" y="1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694181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71501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87435" y="7517932"/>
            <a:ext cx="351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 Overloading and Asserts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2095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003532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6887" y="1776683"/>
            <a:ext cx="4129087" cy="1220847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489</Words>
  <Application>Microsoft Macintosh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Method Overloading</vt:lpstr>
      <vt:lpstr>Reminder: Keep It Simple</vt:lpstr>
      <vt:lpstr>What about debugging?</vt:lpstr>
      <vt:lpstr>Debugging</vt:lpstr>
      <vt:lpstr>assert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2020-03-17T21:41:47Z</dcterms:created>
  <dcterms:modified xsi:type="dcterms:W3CDTF">2020-04-11T19:48:48Z</dcterms:modified>
</cp:coreProperties>
</file>