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994" autoAdjust="0"/>
  </p:normalViewPr>
  <p:slideViewPr>
    <p:cSldViewPr snapToGrid="0" snapToObjects="1">
      <p:cViewPr varScale="1">
        <p:scale>
          <a:sx n="79" d="100"/>
          <a:sy n="79" d="100"/>
        </p:scale>
        <p:origin x="216" y="40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9C118-DF76-1A46-B923-8C82C2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30AC2-DC9A-1D4F-8CB2-FBE53BB427E1}"/>
              </a:ext>
            </a:extLst>
          </p:cNvPr>
          <p:cNvSpPr/>
          <p:nvPr/>
        </p:nvSpPr>
        <p:spPr>
          <a:xfrm>
            <a:off x="947386" y="2017286"/>
            <a:ext cx="1069340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E941CF6-9812-E84D-AA71-A61FC68D779F}"/>
              </a:ext>
            </a:extLst>
          </p:cNvPr>
          <p:cNvSpPr/>
          <p:nvPr/>
        </p:nvSpPr>
        <p:spPr>
          <a:xfrm>
            <a:off x="5791200" y="4441372"/>
            <a:ext cx="3178629" cy="87177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this??</a:t>
            </a:r>
          </a:p>
        </p:txBody>
      </p:sp>
    </p:spTree>
    <p:extLst>
      <p:ext uri="{BB962C8B-B14F-4D97-AF65-F5344CB8AC3E}">
        <p14:creationId xmlns:p14="http://schemas.microsoft.com/office/powerpoint/2010/main" val="36009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We can’t control every possible error situation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What happens if the file is not there?</a:t>
            </a:r>
          </a:p>
          <a:p>
            <a:pPr lvl="1"/>
            <a:r>
              <a:rPr lang="en-US" dirty="0"/>
              <a:t>What if you don’t have permission to read it?</a:t>
            </a:r>
          </a:p>
          <a:p>
            <a:pPr lvl="1"/>
            <a:r>
              <a:rPr lang="en-US" dirty="0"/>
              <a:t>Not just files</a:t>
            </a:r>
          </a:p>
          <a:p>
            <a:pPr lvl="2"/>
            <a:r>
              <a:rPr lang="en-US" dirty="0"/>
              <a:t>What about network connections?</a:t>
            </a:r>
          </a:p>
          <a:p>
            <a:pPr lvl="2"/>
            <a:r>
              <a:rPr lang="en-US" dirty="0"/>
              <a:t>What if printers aren’t there?</a:t>
            </a:r>
          </a:p>
          <a:p>
            <a:r>
              <a:rPr lang="en-US" dirty="0"/>
              <a:t>Introducing</a:t>
            </a:r>
          </a:p>
          <a:p>
            <a:pPr lvl="1"/>
            <a:r>
              <a:rPr lang="en-US" dirty="0"/>
              <a:t>try – catch </a:t>
            </a:r>
          </a:p>
          <a:p>
            <a:pPr lvl="1"/>
            <a:r>
              <a:rPr lang="en-US" dirty="0"/>
              <a:t>and exception handling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030072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error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dirty="0"/>
              <a:t>Checked or Unchecked</a:t>
            </a:r>
          </a:p>
          <a:p>
            <a:pPr lvl="2"/>
            <a:r>
              <a:rPr lang="en-US" dirty="0"/>
              <a:t>Checked requires try/catch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281</Words>
  <Application>Microsoft Macintosh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Reading Files Review</vt:lpstr>
      <vt:lpstr>Controlling Errors</vt:lpstr>
      <vt:lpstr>Try - Catch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2020-04-14T03:49:47Z</dcterms:created>
  <dcterms:modified xsi:type="dcterms:W3CDTF">2020-04-14T21:54:47Z</dcterms:modified>
</cp:coreProperties>
</file>