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Classes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7910444" cy="5554406"/>
          </a:xfrm>
        </p:spPr>
        <p:txBody>
          <a:bodyPr/>
          <a:lstStyle/>
          <a:p>
            <a:r>
              <a:rPr lang="en-US" dirty="0"/>
              <a:t>Classes are: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Types (ways to create them)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Foundation of Object Oriented Programming</a:t>
            </a:r>
          </a:p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variables 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constructors</a:t>
            </a:r>
          </a:p>
          <a:p>
            <a:r>
              <a:rPr lang="en-US" dirty="0"/>
              <a:t>Variables and Methods have:</a:t>
            </a:r>
          </a:p>
          <a:p>
            <a:pPr lvl="1"/>
            <a:r>
              <a:rPr lang="en-US" dirty="0"/>
              <a:t>scope </a:t>
            </a:r>
          </a:p>
          <a:p>
            <a:pPr lvl="2"/>
            <a:r>
              <a:rPr lang="en-US" dirty="0"/>
              <a:t>Who can accesses them</a:t>
            </a:r>
          </a:p>
          <a:p>
            <a:pPr lvl="1"/>
            <a:r>
              <a:rPr lang="en-US" dirty="0"/>
              <a:t>Memory Type</a:t>
            </a:r>
          </a:p>
          <a:p>
            <a:pPr lvl="2"/>
            <a:r>
              <a:rPr lang="en-US" dirty="0"/>
              <a:t>static or instance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687125" cy="2347374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Methods that need class level information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 bx = new Box(10, 10, 10);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bx.getVolume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Uses the Box’s width, height, length</a:t>
            </a:r>
          </a:p>
          <a:p>
            <a:pPr lvl="2"/>
            <a:r>
              <a:rPr lang="en-US" dirty="0"/>
              <a:t>is called on the constructed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DC2C5-FABF-AF4B-A76F-146A1F441CF0}"/>
              </a:ext>
            </a:extLst>
          </p:cNvPr>
          <p:cNvSpPr txBox="1"/>
          <p:nvPr/>
        </p:nvSpPr>
        <p:spPr>
          <a:xfrm>
            <a:off x="7624690" y="1463722"/>
            <a:ext cx="5879036" cy="41857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int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private int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int length;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width * height *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w, int h, int l)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w * h * l;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D6DE1E-C72D-FC4D-AD95-9E372E55E0AA}"/>
              </a:ext>
            </a:extLst>
          </p:cNvPr>
          <p:cNvSpPr/>
          <p:nvPr/>
        </p:nvSpPr>
        <p:spPr>
          <a:xfrm>
            <a:off x="6995339" y="2499110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54C574-F1C4-224F-8D72-1D0CE315659A}"/>
              </a:ext>
            </a:extLst>
          </p:cNvPr>
          <p:cNvSpPr txBox="1">
            <a:spLocks/>
          </p:cNvSpPr>
          <p:nvPr/>
        </p:nvSpPr>
        <p:spPr>
          <a:xfrm>
            <a:off x="628074" y="4004055"/>
            <a:ext cx="6687125" cy="33876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method</a:t>
            </a:r>
          </a:p>
          <a:p>
            <a:pPr lvl="1"/>
            <a:r>
              <a:rPr lang="en-US" dirty="0"/>
              <a:t>Methods that “self contained”</a:t>
            </a:r>
          </a:p>
          <a:p>
            <a:pPr lvl="1"/>
            <a:r>
              <a:rPr lang="en-US" dirty="0"/>
              <a:t>Matches the </a:t>
            </a:r>
            <a:r>
              <a:rPr lang="en-US" i="1" dirty="0"/>
              <a:t>concept</a:t>
            </a:r>
            <a:r>
              <a:rPr lang="en-US" dirty="0"/>
              <a:t> of a class, but not unique to object</a:t>
            </a:r>
          </a:p>
          <a:p>
            <a:pPr lvl="1"/>
            <a:r>
              <a:rPr lang="en-US" b="1" dirty="0" err="1"/>
              <a:t>Box.calcVolume</a:t>
            </a:r>
            <a:r>
              <a:rPr lang="en-US" b="1" dirty="0"/>
              <a:t>(10, 10, 10);</a:t>
            </a:r>
          </a:p>
          <a:p>
            <a:pPr lvl="2"/>
            <a:r>
              <a:rPr lang="en-US" dirty="0"/>
              <a:t>one-time use</a:t>
            </a:r>
          </a:p>
          <a:p>
            <a:pPr lvl="2"/>
            <a:r>
              <a:rPr lang="en-US" dirty="0"/>
              <a:t>Just does ‘one thing’ and done</a:t>
            </a:r>
          </a:p>
          <a:p>
            <a:pPr lvl="1"/>
            <a:r>
              <a:rPr lang="en-US" dirty="0"/>
              <a:t>static may not call instance methods without building an object</a:t>
            </a:r>
          </a:p>
          <a:p>
            <a:pPr lvl="2"/>
            <a:r>
              <a:rPr lang="en-US" dirty="0"/>
              <a:t>but instance can call static!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B37B83-B729-414D-BB64-25ADD03C6C95}"/>
              </a:ext>
            </a:extLst>
          </p:cNvPr>
          <p:cNvSpPr/>
          <p:nvPr/>
        </p:nvSpPr>
        <p:spPr>
          <a:xfrm>
            <a:off x="6908800" y="4611706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12008-80E3-5449-84B5-3C7398A29D87}"/>
              </a:ext>
            </a:extLst>
          </p:cNvPr>
          <p:cNvSpPr txBox="1"/>
          <p:nvPr/>
        </p:nvSpPr>
        <p:spPr>
          <a:xfrm>
            <a:off x="7624690" y="2450221"/>
            <a:ext cx="587903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a 	way to rewrite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(width, height, length)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486975" cy="4655698"/>
          </a:xfrm>
        </p:spPr>
        <p:txBody>
          <a:bodyPr/>
          <a:lstStyle/>
          <a:p>
            <a:r>
              <a:rPr lang="en-US" dirty="0"/>
              <a:t>Just like methods</a:t>
            </a:r>
          </a:p>
          <a:p>
            <a:pPr lvl="1"/>
            <a:r>
              <a:rPr lang="en-US" dirty="0"/>
              <a:t>Constructors can be overloaded. </a:t>
            </a:r>
          </a:p>
          <a:p>
            <a:r>
              <a:rPr lang="en-US" dirty="0"/>
              <a:t>Standard practice</a:t>
            </a:r>
          </a:p>
          <a:p>
            <a:pPr lvl="1"/>
            <a:r>
              <a:rPr lang="en-US" dirty="0"/>
              <a:t>call the most specific constructor with default values</a:t>
            </a:r>
          </a:p>
          <a:p>
            <a:pPr lvl="1"/>
            <a:r>
              <a:rPr lang="en-US" dirty="0"/>
              <a:t>this() (notice </a:t>
            </a:r>
            <a:r>
              <a:rPr lang="en-US" dirty="0" err="1"/>
              <a:t>parens</a:t>
            </a:r>
            <a:r>
              <a:rPr lang="en-US" dirty="0"/>
              <a:t>) is used to call the constructor.</a:t>
            </a:r>
          </a:p>
          <a:p>
            <a:pPr lvl="1"/>
            <a:r>
              <a:rPr lang="en-US" dirty="0"/>
              <a:t>must be </a:t>
            </a:r>
            <a:r>
              <a:rPr lang="en-US" b="1" dirty="0"/>
              <a:t>first line</a:t>
            </a:r>
            <a:r>
              <a:rPr lang="en-US" dirty="0"/>
              <a:t> in the constructor. </a:t>
            </a:r>
          </a:p>
          <a:p>
            <a:pPr lvl="1"/>
            <a:r>
              <a:rPr lang="en-US" dirty="0"/>
              <a:t>Keep it DRY!</a:t>
            </a:r>
          </a:p>
          <a:p>
            <a:r>
              <a:rPr lang="en-US" dirty="0"/>
              <a:t>Really ask yourself</a:t>
            </a:r>
          </a:p>
          <a:p>
            <a:pPr lvl="1"/>
            <a:r>
              <a:rPr lang="en-US" dirty="0"/>
              <a:t>What do you need</a:t>
            </a:r>
          </a:p>
          <a:p>
            <a:pPr lvl="1"/>
            <a:r>
              <a:rPr lang="en-US" dirty="0"/>
              <a:t>Where do you get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702552" y="1776683"/>
            <a:ext cx="5879036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… */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// A one parameter constructor that sends default 	// values to the largest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this(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Box rec = new Box(10, 20, 10);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Box cube = new Box(10);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566</Words>
  <Application>Microsoft Macintosh PowerPoint</Application>
  <PresentationFormat>Custom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Static Methods</vt:lpstr>
      <vt:lpstr>Overloaded Constructors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2020-04-15T02:27:17Z</dcterms:created>
  <dcterms:modified xsi:type="dcterms:W3CDTF">2020-04-15T04:16:57Z</dcterms:modified>
</cp:coreProperties>
</file>