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3" autoAdjust="0"/>
    <p:restoredTop sz="95994" autoAdjust="0"/>
  </p:normalViewPr>
  <p:slideViewPr>
    <p:cSldViewPr snapToGrid="0" snapToObjects="1">
      <p:cViewPr>
        <p:scale>
          <a:sx n="119" d="100"/>
          <a:sy n="119" d="100"/>
        </p:scale>
        <p:origin x="-1248" y="-4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Introduction to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693EF-ADF2-6A45-BA55-47A75C061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632876" cy="1716432"/>
          </a:xfrm>
        </p:spPr>
        <p:txBody>
          <a:bodyPr/>
          <a:lstStyle/>
          <a:p>
            <a:r>
              <a:rPr lang="en-US" dirty="0"/>
              <a:t>Hint: You have already been doing it!</a:t>
            </a:r>
          </a:p>
          <a:p>
            <a:pPr lvl="1"/>
            <a:r>
              <a:rPr lang="en-US" dirty="0"/>
              <a:t>menu’s in practical projects</a:t>
            </a:r>
          </a:p>
          <a:p>
            <a:r>
              <a:rPr lang="en-US" dirty="0"/>
              <a:t>Simple recursion is a loop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method</a:t>
            </a:r>
            <a:r>
              <a:rPr lang="en-US" dirty="0"/>
              <a:t> that calls itself!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28075" y="3886200"/>
            <a:ext cx="5632876" cy="123008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write it?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a base case! (condition!!)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method that calls itself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EAA1B-D75D-8846-B7ED-399967756101}"/>
              </a:ext>
            </a:extLst>
          </p:cNvPr>
          <p:cNvSpPr/>
          <p:nvPr/>
        </p:nvSpPr>
        <p:spPr>
          <a:xfrm>
            <a:off x="6260951" y="1756839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</a:t>
            </a:r>
            <a:r>
              <a:rPr lang="en-US" dirty="0" err="1">
                <a:solidFill>
                  <a:srgbClr val="6A8759"/>
                </a:solidFill>
              </a:rPr>
              <a:t>arepO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eht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fo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motnahP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59E803-A47E-8143-8121-7A3CD76921D5}"/>
              </a:ext>
            </a:extLst>
          </p:cNvPr>
          <p:cNvCxnSpPr/>
          <p:nvPr/>
        </p:nvCxnSpPr>
        <p:spPr>
          <a:xfrm flipH="1">
            <a:off x="9208546" y="3493115"/>
            <a:ext cx="613186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EC4476-80F9-F548-94AF-6858D9F23EF1}"/>
              </a:ext>
            </a:extLst>
          </p:cNvPr>
          <p:cNvSpPr txBox="1"/>
          <p:nvPr/>
        </p:nvSpPr>
        <p:spPr>
          <a:xfrm>
            <a:off x="9918551" y="3293060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299E6-0291-0642-908A-CFE7E07C3AB1}"/>
              </a:ext>
            </a:extLst>
          </p:cNvPr>
          <p:cNvSpPr txBox="1"/>
          <p:nvPr/>
        </p:nvSpPr>
        <p:spPr>
          <a:xfrm>
            <a:off x="10621663" y="4017665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ACC1D63-42A1-214F-AD8F-DDEEDD8C9FA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10402645" y="3886200"/>
            <a:ext cx="219018" cy="33152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AA637C-69B9-2843-B2F8-03B8A41C9F12}"/>
              </a:ext>
            </a:extLst>
          </p:cNvPr>
          <p:cNvSpPr txBox="1"/>
          <p:nvPr/>
        </p:nvSpPr>
        <p:spPr>
          <a:xfrm>
            <a:off x="6165110" y="6167069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Phantom of the Opera</a:t>
            </a:r>
          </a:p>
        </p:txBody>
      </p:sp>
    </p:spTree>
    <p:extLst>
      <p:ext uri="{BB962C8B-B14F-4D97-AF65-F5344CB8AC3E}">
        <p14:creationId xmlns:p14="http://schemas.microsoft.com/office/powerpoint/2010/main" val="7063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EE29-6380-7140-BE0E-1C5CD372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String Walk Through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16CD3-411E-4A4A-9EC0-1EE6558EF597}"/>
              </a:ext>
            </a:extLst>
          </p:cNvPr>
          <p:cNvSpPr/>
          <p:nvPr/>
        </p:nvSpPr>
        <p:spPr>
          <a:xfrm>
            <a:off x="408791" y="1907445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”gem"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22DAE-2D25-1A4F-B587-A58EBA08F37A}"/>
              </a:ext>
            </a:extLst>
          </p:cNvPr>
          <p:cNvSpPr txBox="1"/>
          <p:nvPr/>
        </p:nvSpPr>
        <p:spPr>
          <a:xfrm>
            <a:off x="9585779" y="2382451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68028-5031-C54C-9753-6E2DC1D6DB86}"/>
              </a:ext>
            </a:extLst>
          </p:cNvPr>
          <p:cNvSpPr txBox="1"/>
          <p:nvPr/>
        </p:nvSpPr>
        <p:spPr>
          <a:xfrm>
            <a:off x="10643444" y="2382451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charAt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0973C-CC8C-8346-B76B-4BFC880CB0D1}"/>
              </a:ext>
            </a:extLst>
          </p:cNvPr>
          <p:cNvSpPr txBox="1"/>
          <p:nvPr/>
        </p:nvSpPr>
        <p:spPr>
          <a:xfrm>
            <a:off x="8606835" y="2382451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1B88-1B3A-EC45-A95D-E2517507237C}"/>
              </a:ext>
            </a:extLst>
          </p:cNvPr>
          <p:cNvSpPr/>
          <p:nvPr/>
        </p:nvSpPr>
        <p:spPr>
          <a:xfrm>
            <a:off x="8728663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C220-3D22-6042-A6A4-A2E6EB247A39}"/>
              </a:ext>
            </a:extLst>
          </p:cNvPr>
          <p:cNvSpPr/>
          <p:nvPr/>
        </p:nvSpPr>
        <p:spPr>
          <a:xfrm>
            <a:off x="9821420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987DE-8676-A24D-AD72-46FE6D845026}"/>
              </a:ext>
            </a:extLst>
          </p:cNvPr>
          <p:cNvSpPr/>
          <p:nvPr/>
        </p:nvSpPr>
        <p:spPr>
          <a:xfrm>
            <a:off x="10907941" y="2928382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53F8A-2B63-624B-B22A-98FFC28BAD4D}"/>
              </a:ext>
            </a:extLst>
          </p:cNvPr>
          <p:cNvSpPr/>
          <p:nvPr/>
        </p:nvSpPr>
        <p:spPr>
          <a:xfrm>
            <a:off x="8721598" y="3489450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216F7-3448-C542-AB0E-9AE481A175E8}"/>
              </a:ext>
            </a:extLst>
          </p:cNvPr>
          <p:cNvSpPr/>
          <p:nvPr/>
        </p:nvSpPr>
        <p:spPr>
          <a:xfrm>
            <a:off x="9821420" y="3501235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5A98B9-DFC6-904D-A830-BAC799274359}"/>
              </a:ext>
            </a:extLst>
          </p:cNvPr>
          <p:cNvSpPr/>
          <p:nvPr/>
        </p:nvSpPr>
        <p:spPr>
          <a:xfrm>
            <a:off x="10907941" y="348945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A3409-7626-D143-8386-CB8F74366CB0}"/>
              </a:ext>
            </a:extLst>
          </p:cNvPr>
          <p:cNvSpPr/>
          <p:nvPr/>
        </p:nvSpPr>
        <p:spPr>
          <a:xfrm>
            <a:off x="8719760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E94E48-4C26-3B43-9612-4E01F0BE4EE6}"/>
              </a:ext>
            </a:extLst>
          </p:cNvPr>
          <p:cNvSpPr/>
          <p:nvPr/>
        </p:nvSpPr>
        <p:spPr>
          <a:xfrm>
            <a:off x="9802671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7133DA-FD14-7B4C-A53E-787EF7E2AB7D}"/>
              </a:ext>
            </a:extLst>
          </p:cNvPr>
          <p:cNvSpPr/>
          <p:nvPr/>
        </p:nvSpPr>
        <p:spPr>
          <a:xfrm>
            <a:off x="10907941" y="4056161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85D48-2476-1342-83E9-662FEA47629F}"/>
              </a:ext>
            </a:extLst>
          </p:cNvPr>
          <p:cNvSpPr txBox="1"/>
          <p:nvPr/>
        </p:nvSpPr>
        <p:spPr>
          <a:xfrm>
            <a:off x="12096228" y="238245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1B66B-5F1D-9640-BB7E-B9D79231D244}"/>
              </a:ext>
            </a:extLst>
          </p:cNvPr>
          <p:cNvSpPr/>
          <p:nvPr/>
        </p:nvSpPr>
        <p:spPr>
          <a:xfrm>
            <a:off x="12285949" y="2911866"/>
            <a:ext cx="60785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696836-9B3E-0B41-B2F4-A13C5036F92A}"/>
              </a:ext>
            </a:extLst>
          </p:cNvPr>
          <p:cNvSpPr/>
          <p:nvPr/>
        </p:nvSpPr>
        <p:spPr>
          <a:xfrm>
            <a:off x="12264148" y="3501235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48A4BC-3E65-1C47-9081-56CFBC5BE3E6}"/>
              </a:ext>
            </a:extLst>
          </p:cNvPr>
          <p:cNvSpPr/>
          <p:nvPr/>
        </p:nvSpPr>
        <p:spPr>
          <a:xfrm>
            <a:off x="12261816" y="4050518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1F5FE8-13D4-9444-9E59-3F393DA2727E}"/>
              </a:ext>
            </a:extLst>
          </p:cNvPr>
          <p:cNvSpPr/>
          <p:nvPr/>
        </p:nvSpPr>
        <p:spPr>
          <a:xfrm>
            <a:off x="8719760" y="458973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7FCDD6-FD72-3242-81DE-3697CA29E241}"/>
              </a:ext>
            </a:extLst>
          </p:cNvPr>
          <p:cNvSpPr/>
          <p:nvPr/>
        </p:nvSpPr>
        <p:spPr>
          <a:xfrm>
            <a:off x="9802671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BE732-5B58-0A4D-8D3D-74C97018B9BD}"/>
              </a:ext>
            </a:extLst>
          </p:cNvPr>
          <p:cNvSpPr/>
          <p:nvPr/>
        </p:nvSpPr>
        <p:spPr>
          <a:xfrm>
            <a:off x="12261816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“”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3BA41D23-2C5E-0D4A-825B-FE540BE60F4A}"/>
              </a:ext>
            </a:extLst>
          </p:cNvPr>
          <p:cNvSpPr/>
          <p:nvPr/>
        </p:nvSpPr>
        <p:spPr>
          <a:xfrm>
            <a:off x="11568697" y="418472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7FDBD8BD-91BC-0042-9F89-D076E0BBA75B}"/>
              </a:ext>
            </a:extLst>
          </p:cNvPr>
          <p:cNvSpPr/>
          <p:nvPr/>
        </p:nvSpPr>
        <p:spPr>
          <a:xfrm>
            <a:off x="11568696" y="3532582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F2335669-ACF6-3F4A-8AD0-CA2145113A14}"/>
              </a:ext>
            </a:extLst>
          </p:cNvPr>
          <p:cNvSpPr/>
          <p:nvPr/>
        </p:nvSpPr>
        <p:spPr>
          <a:xfrm>
            <a:off x="11568695" y="2921349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368D02BD-C40A-8942-BDFC-D0F50F89FA03}"/>
              </a:ext>
            </a:extLst>
          </p:cNvPr>
          <p:cNvSpPr/>
          <p:nvPr/>
        </p:nvSpPr>
        <p:spPr>
          <a:xfrm>
            <a:off x="7971416" y="3111921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19125405-2917-7848-8E26-BD8204484D9F}"/>
              </a:ext>
            </a:extLst>
          </p:cNvPr>
          <p:cNvSpPr/>
          <p:nvPr/>
        </p:nvSpPr>
        <p:spPr>
          <a:xfrm>
            <a:off x="13226022" y="3069155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Donut 37">
            <a:extLst>
              <a:ext uri="{FF2B5EF4-FFF2-40B4-BE49-F238E27FC236}">
                <a16:creationId xmlns:a16="http://schemas.microsoft.com/office/drawing/2014/main" id="{D7760516-AE61-3743-9D32-2D9B9EAC6551}"/>
              </a:ext>
            </a:extLst>
          </p:cNvPr>
          <p:cNvSpPr/>
          <p:nvPr/>
        </p:nvSpPr>
        <p:spPr>
          <a:xfrm>
            <a:off x="12158339" y="2861630"/>
            <a:ext cx="819735" cy="500581"/>
          </a:xfrm>
          <a:custGeom>
            <a:avLst/>
            <a:gdLst>
              <a:gd name="connsiteX0" fmla="*/ 0 w 819735"/>
              <a:gd name="connsiteY0" fmla="*/ 250291 h 500581"/>
              <a:gd name="connsiteX1" fmla="*/ 409868 w 819735"/>
              <a:gd name="connsiteY1" fmla="*/ 0 h 500581"/>
              <a:gd name="connsiteX2" fmla="*/ 819736 w 819735"/>
              <a:gd name="connsiteY2" fmla="*/ 250291 h 500581"/>
              <a:gd name="connsiteX3" fmla="*/ 409868 w 819735"/>
              <a:gd name="connsiteY3" fmla="*/ 500582 h 500581"/>
              <a:gd name="connsiteX4" fmla="*/ 0 w 819735"/>
              <a:gd name="connsiteY4" fmla="*/ 250291 h 500581"/>
              <a:gd name="connsiteX5" fmla="*/ 35641 w 819735"/>
              <a:gd name="connsiteY5" fmla="*/ 250291 h 500581"/>
              <a:gd name="connsiteX6" fmla="*/ 409867 w 819735"/>
              <a:gd name="connsiteY6" fmla="*/ 464940 h 500581"/>
              <a:gd name="connsiteX7" fmla="*/ 784093 w 819735"/>
              <a:gd name="connsiteY7" fmla="*/ 250291 h 500581"/>
              <a:gd name="connsiteX8" fmla="*/ 409867 w 819735"/>
              <a:gd name="connsiteY8" fmla="*/ 35642 h 500581"/>
              <a:gd name="connsiteX9" fmla="*/ 35641 w 819735"/>
              <a:gd name="connsiteY9" fmla="*/ 250291 h 50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9735" h="500581" fill="none" extrusionOk="0">
                <a:moveTo>
                  <a:pt x="0" y="250291"/>
                </a:moveTo>
                <a:cubicBezTo>
                  <a:pt x="-36954" y="106082"/>
                  <a:pt x="194361" y="8879"/>
                  <a:pt x="409868" y="0"/>
                </a:cubicBezTo>
                <a:cubicBezTo>
                  <a:pt x="639082" y="4243"/>
                  <a:pt x="821036" y="125524"/>
                  <a:pt x="819736" y="250291"/>
                </a:cubicBezTo>
                <a:cubicBezTo>
                  <a:pt x="847808" y="431764"/>
                  <a:pt x="657273" y="526355"/>
                  <a:pt x="409868" y="500582"/>
                </a:cubicBezTo>
                <a:cubicBezTo>
                  <a:pt x="199466" y="486607"/>
                  <a:pt x="4850" y="365710"/>
                  <a:pt x="0" y="250291"/>
                </a:cubicBezTo>
                <a:close/>
                <a:moveTo>
                  <a:pt x="35641" y="250291"/>
                </a:moveTo>
                <a:cubicBezTo>
                  <a:pt x="-20889" y="378121"/>
                  <a:pt x="190213" y="455987"/>
                  <a:pt x="409867" y="464940"/>
                </a:cubicBezTo>
                <a:cubicBezTo>
                  <a:pt x="603953" y="464046"/>
                  <a:pt x="773183" y="346598"/>
                  <a:pt x="784093" y="250291"/>
                </a:cubicBezTo>
                <a:cubicBezTo>
                  <a:pt x="786835" y="94651"/>
                  <a:pt x="579475" y="57288"/>
                  <a:pt x="409867" y="35642"/>
                </a:cubicBezTo>
                <a:cubicBezTo>
                  <a:pt x="197930" y="45044"/>
                  <a:pt x="63224" y="152240"/>
                  <a:pt x="35641" y="250291"/>
                </a:cubicBezTo>
                <a:close/>
              </a:path>
              <a:path w="819735" h="500581" stroke="0" extrusionOk="0">
                <a:moveTo>
                  <a:pt x="0" y="250291"/>
                </a:moveTo>
                <a:cubicBezTo>
                  <a:pt x="-26723" y="95576"/>
                  <a:pt x="178272" y="1964"/>
                  <a:pt x="409868" y="0"/>
                </a:cubicBezTo>
                <a:cubicBezTo>
                  <a:pt x="673967" y="7944"/>
                  <a:pt x="798941" y="112720"/>
                  <a:pt x="819736" y="250291"/>
                </a:cubicBezTo>
                <a:cubicBezTo>
                  <a:pt x="807020" y="400941"/>
                  <a:pt x="632106" y="523386"/>
                  <a:pt x="409868" y="500582"/>
                </a:cubicBezTo>
                <a:cubicBezTo>
                  <a:pt x="179262" y="498261"/>
                  <a:pt x="14155" y="395286"/>
                  <a:pt x="0" y="250291"/>
                </a:cubicBezTo>
                <a:close/>
                <a:moveTo>
                  <a:pt x="35641" y="250291"/>
                </a:moveTo>
                <a:cubicBezTo>
                  <a:pt x="41284" y="369507"/>
                  <a:pt x="221514" y="427226"/>
                  <a:pt x="409867" y="464940"/>
                </a:cubicBezTo>
                <a:cubicBezTo>
                  <a:pt x="604408" y="463081"/>
                  <a:pt x="762568" y="389103"/>
                  <a:pt x="784093" y="250291"/>
                </a:cubicBezTo>
                <a:cubicBezTo>
                  <a:pt x="781879" y="110630"/>
                  <a:pt x="603059" y="54385"/>
                  <a:pt x="409867" y="35642"/>
                </a:cubicBezTo>
                <a:cubicBezTo>
                  <a:pt x="206928" y="37736"/>
                  <a:pt x="43116" y="133541"/>
                  <a:pt x="35641" y="25029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3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265</Words>
  <Application>Microsoft Macintosh PowerPoint</Application>
  <PresentationFormat>Custom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Recursion</vt:lpstr>
      <vt:lpstr>Reverse String Walk 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2020-04-18T04:30:18Z</dcterms:created>
  <dcterms:modified xsi:type="dcterms:W3CDTF">2020-04-18T06:53:17Z</dcterms:modified>
</cp:coreProperties>
</file>