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geeksforgeeks.org/linked-list-in-java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ixabay.com/en/chain-links-plastic-barrier-29364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java-util-hashmap-in-java-with-examples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Advanced Topics: Collections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C5FB38-E323-7F47-A767-C6B35A1A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24989-D30A-AD42-974B-17B84D9096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1710681" cy="5291962"/>
          </a:xfrm>
        </p:spPr>
        <p:txBody>
          <a:bodyPr/>
          <a:lstStyle/>
          <a:p>
            <a:r>
              <a:rPr lang="en-US" dirty="0" err="1"/>
              <a:t>ArrayLists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Part of Java Collections Library</a:t>
            </a:r>
          </a:p>
          <a:p>
            <a:pPr lvl="1"/>
            <a:r>
              <a:rPr lang="en-US" dirty="0"/>
              <a:t>Assumes default naming conventions</a:t>
            </a:r>
          </a:p>
          <a:p>
            <a:pPr lvl="2"/>
            <a:r>
              <a:rPr lang="en-US" dirty="0"/>
              <a:t>done through interfaces and abstract classes!</a:t>
            </a:r>
          </a:p>
          <a:p>
            <a:pPr lvl="1"/>
            <a:r>
              <a:rPr lang="en-US" dirty="0"/>
              <a:t>.add(Type)</a:t>
            </a:r>
          </a:p>
          <a:p>
            <a:pPr lvl="1"/>
            <a:r>
              <a:rPr lang="en-US" dirty="0"/>
              <a:t>.remove(location)</a:t>
            </a:r>
          </a:p>
          <a:p>
            <a:pPr lvl="1"/>
            <a:r>
              <a:rPr lang="en-US" dirty="0"/>
              <a:t>.size()</a:t>
            </a:r>
          </a:p>
          <a:p>
            <a:r>
              <a:rPr lang="en-US" dirty="0"/>
              <a:t>Is </a:t>
            </a:r>
            <a:r>
              <a:rPr lang="en-US" dirty="0" err="1"/>
              <a:t>ArrayList</a:t>
            </a:r>
            <a:r>
              <a:rPr lang="en-US" dirty="0"/>
              <a:t> always best to use?</a:t>
            </a:r>
          </a:p>
          <a:p>
            <a:pPr lvl="1"/>
            <a:r>
              <a:rPr lang="en-US" dirty="0"/>
              <a:t>What happens if it is *very* large?</a:t>
            </a:r>
          </a:p>
          <a:p>
            <a:pPr lvl="1"/>
            <a:r>
              <a:rPr lang="en-US" dirty="0"/>
              <a:t>Hard to find continuous memory in order!</a:t>
            </a:r>
          </a:p>
          <a:p>
            <a:pPr lvl="1"/>
            <a:r>
              <a:rPr lang="en-US" dirty="0"/>
              <a:t>Causes actions to slow down</a:t>
            </a:r>
          </a:p>
          <a:p>
            <a:r>
              <a:rPr lang="en-US" dirty="0"/>
              <a:t>Introducing Data Structures (CS 165)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9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20E0-2E7E-3541-9887-8500C252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E7C9A-020B-9C42-8FF3-6B525DEFA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179125" cy="5261184"/>
          </a:xfrm>
        </p:spPr>
        <p:txBody>
          <a:bodyPr/>
          <a:lstStyle/>
          <a:p>
            <a:r>
              <a:rPr lang="en-US" dirty="0"/>
              <a:t>Think about a chain</a:t>
            </a:r>
          </a:p>
          <a:p>
            <a:r>
              <a:rPr lang="en-US" dirty="0"/>
              <a:t>Each link connects to the </a:t>
            </a:r>
            <a:r>
              <a:rPr lang="en-US" b="1" dirty="0"/>
              <a:t>next</a:t>
            </a:r>
          </a:p>
          <a:p>
            <a:r>
              <a:rPr lang="en-US" dirty="0"/>
              <a:t>Linked Lists</a:t>
            </a:r>
          </a:p>
          <a:p>
            <a:pPr lvl="1"/>
            <a:r>
              <a:rPr lang="en-US" dirty="0"/>
              <a:t>Connect objects to the next</a:t>
            </a:r>
          </a:p>
          <a:p>
            <a:pPr lvl="1"/>
            <a:r>
              <a:rPr lang="en-US" dirty="0"/>
              <a:t>But don’t worry about it all being order in memory</a:t>
            </a:r>
          </a:p>
          <a:p>
            <a:r>
              <a:rPr lang="en-US" dirty="0"/>
              <a:t>If you know the next, they can be anywhere</a:t>
            </a:r>
          </a:p>
          <a:p>
            <a:r>
              <a:rPr lang="en-US" dirty="0"/>
              <a:t>pros </a:t>
            </a:r>
          </a:p>
          <a:p>
            <a:pPr lvl="1"/>
            <a:r>
              <a:rPr lang="en-US" dirty="0"/>
              <a:t>memory efficient 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what if a link is broken?</a:t>
            </a:r>
          </a:p>
          <a:p>
            <a:pPr lvl="1"/>
            <a:r>
              <a:rPr lang="en-US" dirty="0"/>
              <a:t>Can you easily jump to the middle? – no!</a:t>
            </a:r>
          </a:p>
          <a:p>
            <a:r>
              <a:rPr lang="en-US" dirty="0"/>
              <a:t>Also a foundation of blockchain!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FC46AB-C5DF-E843-9D4E-6A06AABD2C23}"/>
              </a:ext>
            </a:extLst>
          </p:cNvPr>
          <p:cNvSpPr txBox="1"/>
          <p:nvPr/>
        </p:nvSpPr>
        <p:spPr>
          <a:xfrm>
            <a:off x="5793993" y="47949"/>
            <a:ext cx="8023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Reading: </a:t>
            </a:r>
            <a:r>
              <a:rPr lang="en-US" dirty="0">
                <a:hlinkClick r:id="rId2"/>
              </a:rPr>
              <a:t>https://www.geeksforgeeks.org/linked-list-in-java/</a:t>
            </a:r>
            <a:r>
              <a:rPr lang="en-US" dirty="0"/>
              <a:t> </a:t>
            </a:r>
          </a:p>
        </p:txBody>
      </p:sp>
      <p:pic>
        <p:nvPicPr>
          <p:cNvPr id="6" name="Picture 5" descr="Chain Links Plastic · Free vector graphic on Pixabay">
            <a:extLst>
              <a:ext uri="{FF2B5EF4-FFF2-40B4-BE49-F238E27FC236}">
                <a16:creationId xmlns:a16="http://schemas.microsoft.com/office/drawing/2014/main" id="{4EC44C51-197A-A540-B7E4-2056C11A7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15300" y="1092200"/>
            <a:ext cx="4800600" cy="2400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F2A65A-3F78-B04C-BE4E-D784A850CD4E}"/>
              </a:ext>
            </a:extLst>
          </p:cNvPr>
          <p:cNvSpPr/>
          <p:nvPr/>
        </p:nvSpPr>
        <p:spPr>
          <a:xfrm>
            <a:off x="7703125" y="3070592"/>
            <a:ext cx="5486400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LinkedList&lt;String&gt; list = 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LinkedList&lt;&gt;()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"B"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(String str : list)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4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(str)</a:t>
            </a:r>
            <a:r>
              <a:rPr lang="en-US" sz="14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54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3598-7F95-7245-BF60-EA577FD8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4CD26-AE72-4442-A08A-920C27D95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575129"/>
          </a:xfrm>
        </p:spPr>
        <p:txBody>
          <a:bodyPr/>
          <a:lstStyle/>
          <a:p>
            <a:r>
              <a:rPr lang="en-US" dirty="0"/>
              <a:t>What if you had key value pairs?</a:t>
            </a:r>
          </a:p>
          <a:p>
            <a:r>
              <a:rPr lang="en-US" dirty="0"/>
              <a:t>Example: Your address points to your house</a:t>
            </a:r>
          </a:p>
          <a:p>
            <a:pPr lvl="1"/>
            <a:r>
              <a:rPr lang="en-US" dirty="0"/>
              <a:t>Does a book of addresses, store all the information about your house?</a:t>
            </a:r>
          </a:p>
          <a:p>
            <a:pPr lvl="1"/>
            <a:r>
              <a:rPr lang="en-US" dirty="0"/>
              <a:t>Or simply the address, that can get the info?</a:t>
            </a:r>
          </a:p>
          <a:p>
            <a:r>
              <a:rPr lang="en-US" dirty="0"/>
              <a:t>Introducing </a:t>
            </a:r>
            <a:r>
              <a:rPr lang="en-US" b="1" dirty="0"/>
              <a:t>Maps</a:t>
            </a:r>
          </a:p>
          <a:p>
            <a:pPr lvl="1"/>
            <a:r>
              <a:rPr lang="en-US" dirty="0"/>
              <a:t>Pairs keys to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D46E52-6D8F-B944-A0D3-448E75382E9B}"/>
              </a:ext>
            </a:extLst>
          </p:cNvPr>
          <p:cNvSpPr txBox="1"/>
          <p:nvPr/>
        </p:nvSpPr>
        <p:spPr>
          <a:xfrm>
            <a:off x="3115375" y="47949"/>
            <a:ext cx="10702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Reading: </a:t>
            </a:r>
            <a:r>
              <a:rPr lang="en-US" dirty="0">
                <a:hlinkClick r:id="rId2"/>
              </a:rPr>
              <a:t>https://www.geeksforgeeks.org/java-util-hashmap-in-java-with-examples/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FE7AD7-2774-B543-91B8-4B4FE1A61B91}"/>
              </a:ext>
            </a:extLst>
          </p:cNvPr>
          <p:cNvSpPr/>
          <p:nvPr/>
        </p:nvSpPr>
        <p:spPr>
          <a:xfrm>
            <a:off x="628075" y="4694046"/>
            <a:ext cx="9791700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HashMap&lt;String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String&gt; contacts =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HashMap&lt;&gt;()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contacts.put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awonder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awonder@wonderland.colostate.edu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contacts.put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"queen"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redqueen@wonderland.colostate.edu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contacts.put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"hatter"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madhatter@wonderland.colostate.edu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contacts.get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"queen"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prints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redqueen@wonderland.colostate.edu</a:t>
            </a:r>
            <a:b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8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DB5C-3924-B449-A254-956EE896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matter?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1B95C-0522-3241-A8F1-0F91587DD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060855"/>
          </a:xfrm>
        </p:spPr>
        <p:txBody>
          <a:bodyPr/>
          <a:lstStyle/>
          <a:p>
            <a:r>
              <a:rPr lang="en-US" dirty="0"/>
              <a:t>Different data structures</a:t>
            </a:r>
          </a:p>
          <a:p>
            <a:pPr lvl="1"/>
            <a:r>
              <a:rPr lang="en-US" dirty="0"/>
              <a:t>affects speed, memory and storage</a:t>
            </a:r>
          </a:p>
          <a:p>
            <a:pPr lvl="1"/>
            <a:r>
              <a:rPr lang="en-US" dirty="0"/>
              <a:t>important for all fields</a:t>
            </a:r>
          </a:p>
          <a:p>
            <a:pPr lvl="2"/>
            <a:r>
              <a:rPr lang="en-US" dirty="0"/>
              <a:t>biology – large datasets</a:t>
            </a:r>
          </a:p>
          <a:p>
            <a:pPr lvl="2"/>
            <a:r>
              <a:rPr lang="en-US" dirty="0"/>
              <a:t>graphics – speed is needed</a:t>
            </a:r>
          </a:p>
          <a:p>
            <a:pPr lvl="2"/>
            <a:r>
              <a:rPr lang="en-US" dirty="0"/>
              <a:t>cybersecurity  - processing serialized information over networks</a:t>
            </a:r>
          </a:p>
          <a:p>
            <a:r>
              <a:rPr lang="en-US" dirty="0"/>
              <a:t>If you interview at Google, Amazon,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they often give you a tech quiz</a:t>
            </a:r>
          </a:p>
          <a:p>
            <a:pPr lvl="1"/>
            <a:r>
              <a:rPr lang="en-US" dirty="0"/>
              <a:t>Most of what is on that quiz – you learn in CS 165</a:t>
            </a:r>
          </a:p>
          <a:p>
            <a:r>
              <a:rPr lang="en-US" dirty="0"/>
              <a:t>Take CS 165, it provides major programming foundation!</a:t>
            </a:r>
          </a:p>
        </p:txBody>
      </p:sp>
    </p:spTree>
    <p:extLst>
      <p:ext uri="{BB962C8B-B14F-4D97-AF65-F5344CB8AC3E}">
        <p14:creationId xmlns:p14="http://schemas.microsoft.com/office/powerpoint/2010/main" val="17069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639A-2606-1D4E-BA53-6D607171A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but not least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EEB9F-F492-BF44-96E6-342CAC543E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426562"/>
          </a:xfrm>
        </p:spPr>
        <p:txBody>
          <a:bodyPr/>
          <a:lstStyle/>
          <a:p>
            <a:r>
              <a:rPr lang="en-US" dirty="0"/>
              <a:t>Thank you!!!</a:t>
            </a:r>
          </a:p>
          <a:p>
            <a:endParaRPr lang="en-US" dirty="0"/>
          </a:p>
          <a:p>
            <a:r>
              <a:rPr lang="en-US" dirty="0"/>
              <a:t>Please fill out course survey</a:t>
            </a:r>
          </a:p>
          <a:p>
            <a:endParaRPr lang="en-US" dirty="0"/>
          </a:p>
          <a:p>
            <a:r>
              <a:rPr lang="en-US" dirty="0"/>
              <a:t>Keep coding, keep learning, and we hope to see you in CS 165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678DE-2B83-9F4D-A7A8-B9E77E109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172" y="2499783"/>
            <a:ext cx="21717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4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750</TotalTime>
  <Words>434</Words>
  <Application>Microsoft Macintosh PowerPoint</Application>
  <PresentationFormat>Custom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ArrayLists</vt:lpstr>
      <vt:lpstr>Linked List</vt:lpstr>
      <vt:lpstr>Map</vt:lpstr>
      <vt:lpstr>Why does it matter?</vt:lpstr>
      <vt:lpstr>Last but not least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3</cp:revision>
  <dcterms:created xsi:type="dcterms:W3CDTF">2020-04-25T04:45:59Z</dcterms:created>
  <dcterms:modified xsi:type="dcterms:W3CDTF">2020-04-25T17:16:18Z</dcterms:modified>
</cp:coreProperties>
</file>