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7" r:id="rId4"/>
    <p:sldId id="261" r:id="rId5"/>
    <p:sldId id="262" r:id="rId6"/>
    <p:sldId id="258" r:id="rId7"/>
    <p:sldId id="263" r:id="rId8"/>
    <p:sldId id="259" r:id="rId9"/>
    <p:sldId id="264" r:id="rId10"/>
    <p:sldId id="265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664" y="5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AC8F18F-807D-497C-BC7A-B6033770EA53}"/>
    <pc:docChg chg="undo custSel addSld delSld modSld sldOrd">
      <pc:chgData name="Marcia Moraes" userId="c9c67e8a-58e2-4733-9a1c-5d44fec4775b" providerId="ADAL" clId="{3AC8F18F-807D-497C-BC7A-B6033770EA53}" dt="2021-10-21T17:46:07.993" v="1633" actId="6549"/>
      <pc:docMkLst>
        <pc:docMk/>
      </pc:docMkLst>
      <pc:sldChg chg="modSp">
        <pc:chgData name="Marcia Moraes" userId="c9c67e8a-58e2-4733-9a1c-5d44fec4775b" providerId="ADAL" clId="{3AC8F18F-807D-497C-BC7A-B6033770EA53}" dt="2021-10-21T15:58:33.949" v="250" actId="20577"/>
        <pc:sldMkLst>
          <pc:docMk/>
          <pc:sldMk cId="2012767177" sldId="257"/>
        </pc:sldMkLst>
        <pc:spChg chg="mod">
          <ac:chgData name="Marcia Moraes" userId="c9c67e8a-58e2-4733-9a1c-5d44fec4775b" providerId="ADAL" clId="{3AC8F18F-807D-497C-BC7A-B6033770EA53}" dt="2021-10-21T15:58:33.949" v="250" actId="20577"/>
          <ac:spMkLst>
            <pc:docMk/>
            <pc:sldMk cId="2012767177" sldId="257"/>
            <ac:spMk id="6" creationId="{070BA3BB-E4AC-1442-9C1B-434DA00352F6}"/>
          </ac:spMkLst>
        </pc:spChg>
      </pc:sldChg>
      <pc:sldChg chg="modSp">
        <pc:chgData name="Marcia Moraes" userId="c9c67e8a-58e2-4733-9a1c-5d44fec4775b" providerId="ADAL" clId="{3AC8F18F-807D-497C-BC7A-B6033770EA53}" dt="2021-10-21T16:34:32.297" v="1587" actId="20577"/>
        <pc:sldMkLst>
          <pc:docMk/>
          <pc:sldMk cId="1014466982" sldId="259"/>
        </pc:sldMkLst>
        <pc:spChg chg="mod">
          <ac:chgData name="Marcia Moraes" userId="c9c67e8a-58e2-4733-9a1c-5d44fec4775b" providerId="ADAL" clId="{3AC8F18F-807D-497C-BC7A-B6033770EA53}" dt="2021-10-21T16:34:32.297" v="1587" actId="20577"/>
          <ac:spMkLst>
            <pc:docMk/>
            <pc:sldMk cId="1014466982" sldId="259"/>
            <ac:spMk id="3" creationId="{507F2138-38CE-FB4F-963C-1AF7D9CA4471}"/>
          </ac:spMkLst>
        </pc:spChg>
      </pc:sldChg>
      <pc:sldChg chg="modSp add">
        <pc:chgData name="Marcia Moraes" userId="c9c67e8a-58e2-4733-9a1c-5d44fec4775b" providerId="ADAL" clId="{3AC8F18F-807D-497C-BC7A-B6033770EA53}" dt="2021-10-21T15:56:52.459" v="232" actId="5793"/>
        <pc:sldMkLst>
          <pc:docMk/>
          <pc:sldMk cId="2451232438" sldId="260"/>
        </pc:sldMkLst>
        <pc:spChg chg="mod">
          <ac:chgData name="Marcia Moraes" userId="c9c67e8a-58e2-4733-9a1c-5d44fec4775b" providerId="ADAL" clId="{3AC8F18F-807D-497C-BC7A-B6033770EA53}" dt="2021-10-21T15:53:56.408" v="17" actId="20577"/>
          <ac:spMkLst>
            <pc:docMk/>
            <pc:sldMk cId="2451232438" sldId="260"/>
            <ac:spMk id="4" creationId="{F6F7E663-32CE-E448-95F9-79C015848441}"/>
          </ac:spMkLst>
        </pc:spChg>
        <pc:spChg chg="mod">
          <ac:chgData name="Marcia Moraes" userId="c9c67e8a-58e2-4733-9a1c-5d44fec4775b" providerId="ADAL" clId="{3AC8F18F-807D-497C-BC7A-B6033770EA53}" dt="2021-10-21T15:56:52.459" v="232" actId="5793"/>
          <ac:spMkLst>
            <pc:docMk/>
            <pc:sldMk cId="2451232438" sldId="260"/>
            <ac:spMk id="6" creationId="{070BA3BB-E4AC-1442-9C1B-434DA00352F6}"/>
          </ac:spMkLst>
        </pc:spChg>
      </pc:sldChg>
      <pc:sldChg chg="add del">
        <pc:chgData name="Marcia Moraes" userId="c9c67e8a-58e2-4733-9a1c-5d44fec4775b" providerId="ADAL" clId="{3AC8F18F-807D-497C-BC7A-B6033770EA53}" dt="2021-10-21T15:53:45.897" v="1" actId="2696"/>
        <pc:sldMkLst>
          <pc:docMk/>
          <pc:sldMk cId="3540625572" sldId="260"/>
        </pc:sldMkLst>
      </pc:sldChg>
      <pc:sldChg chg="modSp add">
        <pc:chgData name="Marcia Moraes" userId="c9c67e8a-58e2-4733-9a1c-5d44fec4775b" providerId="ADAL" clId="{3AC8F18F-807D-497C-BC7A-B6033770EA53}" dt="2021-10-21T16:26:01.739" v="1430" actId="6549"/>
        <pc:sldMkLst>
          <pc:docMk/>
          <pc:sldMk cId="1227827217" sldId="261"/>
        </pc:sldMkLst>
        <pc:spChg chg="mod">
          <ac:chgData name="Marcia Moraes" userId="c9c67e8a-58e2-4733-9a1c-5d44fec4775b" providerId="ADAL" clId="{3AC8F18F-807D-497C-BC7A-B6033770EA53}" dt="2021-10-21T16:06:19.021" v="749" actId="1076"/>
          <ac:spMkLst>
            <pc:docMk/>
            <pc:sldMk cId="1227827217" sldId="261"/>
            <ac:spMk id="4" creationId="{F6F7E663-32CE-E448-95F9-79C015848441}"/>
          </ac:spMkLst>
        </pc:spChg>
        <pc:spChg chg="mod">
          <ac:chgData name="Marcia Moraes" userId="c9c67e8a-58e2-4733-9a1c-5d44fec4775b" providerId="ADAL" clId="{3AC8F18F-807D-497C-BC7A-B6033770EA53}" dt="2021-10-21T16:26:01.739" v="1430" actId="6549"/>
          <ac:spMkLst>
            <pc:docMk/>
            <pc:sldMk cId="1227827217" sldId="261"/>
            <ac:spMk id="6" creationId="{070BA3BB-E4AC-1442-9C1B-434DA00352F6}"/>
          </ac:spMkLst>
        </pc:spChg>
      </pc:sldChg>
      <pc:sldChg chg="addSp delSp modSp add ord">
        <pc:chgData name="Marcia Moraes" userId="c9c67e8a-58e2-4733-9a1c-5d44fec4775b" providerId="ADAL" clId="{3AC8F18F-807D-497C-BC7A-B6033770EA53}" dt="2021-10-21T16:22:53.519" v="1293" actId="20577"/>
        <pc:sldMkLst>
          <pc:docMk/>
          <pc:sldMk cId="2110323143" sldId="262"/>
        </pc:sldMkLst>
        <pc:spChg chg="mod">
          <ac:chgData name="Marcia Moraes" userId="c9c67e8a-58e2-4733-9a1c-5d44fec4775b" providerId="ADAL" clId="{3AC8F18F-807D-497C-BC7A-B6033770EA53}" dt="2021-10-21T16:22:53.519" v="1293" actId="20577"/>
          <ac:spMkLst>
            <pc:docMk/>
            <pc:sldMk cId="2110323143" sldId="262"/>
            <ac:spMk id="2" creationId="{2DBAED83-8A0A-0548-BA23-13CB5D45BC8F}"/>
          </ac:spMkLst>
        </pc:spChg>
        <pc:spChg chg="mod">
          <ac:chgData name="Marcia Moraes" userId="c9c67e8a-58e2-4733-9a1c-5d44fec4775b" providerId="ADAL" clId="{3AC8F18F-807D-497C-BC7A-B6033770EA53}" dt="2021-10-21T16:21:06.852" v="1282" actId="20577"/>
          <ac:spMkLst>
            <pc:docMk/>
            <pc:sldMk cId="2110323143" sldId="262"/>
            <ac:spMk id="3" creationId="{507F2138-38CE-FB4F-963C-1AF7D9CA4471}"/>
          </ac:spMkLst>
        </pc:spChg>
        <pc:spChg chg="mod">
          <ac:chgData name="Marcia Moraes" userId="c9c67e8a-58e2-4733-9a1c-5d44fec4775b" providerId="ADAL" clId="{3AC8F18F-807D-497C-BC7A-B6033770EA53}" dt="2021-10-21T16:15:25.818" v="927"/>
          <ac:spMkLst>
            <pc:docMk/>
            <pc:sldMk cId="2110323143" sldId="262"/>
            <ac:spMk id="4" creationId="{BE278577-C507-B448-9A94-C13AB472D32E}"/>
          </ac:spMkLst>
        </pc:spChg>
        <pc:spChg chg="add del">
          <ac:chgData name="Marcia Moraes" userId="c9c67e8a-58e2-4733-9a1c-5d44fec4775b" providerId="ADAL" clId="{3AC8F18F-807D-497C-BC7A-B6033770EA53}" dt="2021-10-21T16:15:07.221" v="926"/>
          <ac:spMkLst>
            <pc:docMk/>
            <pc:sldMk cId="2110323143" sldId="262"/>
            <ac:spMk id="5" creationId="{05661B2F-FE0A-4F67-A638-039E8C5C6759}"/>
          </ac:spMkLst>
        </pc:spChg>
      </pc:sldChg>
      <pc:sldChg chg="addSp delSp modSp add delAnim">
        <pc:chgData name="Marcia Moraes" userId="c9c67e8a-58e2-4733-9a1c-5d44fec4775b" providerId="ADAL" clId="{3AC8F18F-807D-497C-BC7A-B6033770EA53}" dt="2021-10-21T16:27:02.365" v="1450" actId="20577"/>
        <pc:sldMkLst>
          <pc:docMk/>
          <pc:sldMk cId="1730857530" sldId="263"/>
        </pc:sldMkLst>
        <pc:spChg chg="mod">
          <ac:chgData name="Marcia Moraes" userId="c9c67e8a-58e2-4733-9a1c-5d44fec4775b" providerId="ADAL" clId="{3AC8F18F-807D-497C-BC7A-B6033770EA53}" dt="2021-10-21T16:23:01.573" v="1302" actId="20577"/>
          <ac:spMkLst>
            <pc:docMk/>
            <pc:sldMk cId="1730857530" sldId="263"/>
            <ac:spMk id="2" creationId="{7F5F8C1B-DC3E-E841-B6A5-63177E30B362}"/>
          </ac:spMkLst>
        </pc:spChg>
        <pc:spChg chg="mod">
          <ac:chgData name="Marcia Moraes" userId="c9c67e8a-58e2-4733-9a1c-5d44fec4775b" providerId="ADAL" clId="{3AC8F18F-807D-497C-BC7A-B6033770EA53}" dt="2021-10-21T16:27:02.365" v="1450" actId="20577"/>
          <ac:spMkLst>
            <pc:docMk/>
            <pc:sldMk cId="1730857530" sldId="263"/>
            <ac:spMk id="3" creationId="{4EEDFB7D-D77B-AE41-A1C6-ED4C90C27C9E}"/>
          </ac:spMkLst>
        </pc:spChg>
        <pc:spChg chg="del">
          <ac:chgData name="Marcia Moraes" userId="c9c67e8a-58e2-4733-9a1c-5d44fec4775b" providerId="ADAL" clId="{3AC8F18F-807D-497C-BC7A-B6033770EA53}" dt="2021-10-21T16:23:05.054" v="1303" actId="478"/>
          <ac:spMkLst>
            <pc:docMk/>
            <pc:sldMk cId="1730857530" sldId="263"/>
            <ac:spMk id="4" creationId="{776DC2C5-FABF-AF4B-A76F-146A1F441CF0}"/>
          </ac:spMkLst>
        </pc:spChg>
        <pc:spChg chg="del">
          <ac:chgData name="Marcia Moraes" userId="c9c67e8a-58e2-4733-9a1c-5d44fec4775b" providerId="ADAL" clId="{3AC8F18F-807D-497C-BC7A-B6033770EA53}" dt="2021-10-21T16:23:09.787" v="1305" actId="478"/>
          <ac:spMkLst>
            <pc:docMk/>
            <pc:sldMk cId="1730857530" sldId="263"/>
            <ac:spMk id="5" creationId="{C3D6DE1E-C72D-FC4D-AD95-9E372E55E0AA}"/>
          </ac:spMkLst>
        </pc:spChg>
        <pc:spChg chg="del">
          <ac:chgData name="Marcia Moraes" userId="c9c67e8a-58e2-4733-9a1c-5d44fec4775b" providerId="ADAL" clId="{3AC8F18F-807D-497C-BC7A-B6033770EA53}" dt="2021-10-21T16:23:37.454" v="1316" actId="478"/>
          <ac:spMkLst>
            <pc:docMk/>
            <pc:sldMk cId="1730857530" sldId="263"/>
            <ac:spMk id="7" creationId="{1D54C574-F1C4-224F-8D72-1D0CE315659A}"/>
          </ac:spMkLst>
        </pc:spChg>
        <pc:spChg chg="del">
          <ac:chgData name="Marcia Moraes" userId="c9c67e8a-58e2-4733-9a1c-5d44fec4775b" providerId="ADAL" clId="{3AC8F18F-807D-497C-BC7A-B6033770EA53}" dt="2021-10-21T16:23:11.864" v="1306" actId="478"/>
          <ac:spMkLst>
            <pc:docMk/>
            <pc:sldMk cId="1730857530" sldId="263"/>
            <ac:spMk id="8" creationId="{EDB37B83-B729-414D-BB64-25ADD03C6C95}"/>
          </ac:spMkLst>
        </pc:spChg>
        <pc:spChg chg="del">
          <ac:chgData name="Marcia Moraes" userId="c9c67e8a-58e2-4733-9a1c-5d44fec4775b" providerId="ADAL" clId="{3AC8F18F-807D-497C-BC7A-B6033770EA53}" dt="2021-10-21T16:23:08.916" v="1304" actId="478"/>
          <ac:spMkLst>
            <pc:docMk/>
            <pc:sldMk cId="1730857530" sldId="263"/>
            <ac:spMk id="9" creationId="{5A212008-80E3-5449-84B5-3C7398A29D87}"/>
          </ac:spMkLst>
        </pc:spChg>
        <pc:spChg chg="add mod">
          <ac:chgData name="Marcia Moraes" userId="c9c67e8a-58e2-4733-9a1c-5d44fec4775b" providerId="ADAL" clId="{3AC8F18F-807D-497C-BC7A-B6033770EA53}" dt="2021-10-21T16:23:32.487" v="1315" actId="113"/>
          <ac:spMkLst>
            <pc:docMk/>
            <pc:sldMk cId="1730857530" sldId="263"/>
            <ac:spMk id="10" creationId="{C5D9AE18-5928-4761-8323-32C43525F859}"/>
          </ac:spMkLst>
        </pc:spChg>
      </pc:sldChg>
      <pc:sldChg chg="modSp add">
        <pc:chgData name="Marcia Moraes" userId="c9c67e8a-58e2-4733-9a1c-5d44fec4775b" providerId="ADAL" clId="{3AC8F18F-807D-497C-BC7A-B6033770EA53}" dt="2021-10-21T16:34:49.293" v="1588" actId="20577"/>
        <pc:sldMkLst>
          <pc:docMk/>
          <pc:sldMk cId="1439199420" sldId="264"/>
        </pc:sldMkLst>
        <pc:spChg chg="mod">
          <ac:chgData name="Marcia Moraes" userId="c9c67e8a-58e2-4733-9a1c-5d44fec4775b" providerId="ADAL" clId="{3AC8F18F-807D-497C-BC7A-B6033770EA53}" dt="2021-10-21T16:30:53.596" v="1454" actId="20577"/>
          <ac:spMkLst>
            <pc:docMk/>
            <pc:sldMk cId="1439199420" sldId="264"/>
            <ac:spMk id="2" creationId="{2DBAED83-8A0A-0548-BA23-13CB5D45BC8F}"/>
          </ac:spMkLst>
        </pc:spChg>
        <pc:spChg chg="mod">
          <ac:chgData name="Marcia Moraes" userId="c9c67e8a-58e2-4733-9a1c-5d44fec4775b" providerId="ADAL" clId="{3AC8F18F-807D-497C-BC7A-B6033770EA53}" dt="2021-10-21T16:34:49.293" v="1588" actId="20577"/>
          <ac:spMkLst>
            <pc:docMk/>
            <pc:sldMk cId="1439199420" sldId="264"/>
            <ac:spMk id="3" creationId="{507F2138-38CE-FB4F-963C-1AF7D9CA4471}"/>
          </ac:spMkLst>
        </pc:spChg>
        <pc:spChg chg="mod">
          <ac:chgData name="Marcia Moraes" userId="c9c67e8a-58e2-4733-9a1c-5d44fec4775b" providerId="ADAL" clId="{3AC8F18F-807D-497C-BC7A-B6033770EA53}" dt="2021-10-21T16:31:02.097" v="1455"/>
          <ac:spMkLst>
            <pc:docMk/>
            <pc:sldMk cId="1439199420" sldId="264"/>
            <ac:spMk id="4" creationId="{BE278577-C507-B448-9A94-C13AB472D32E}"/>
          </ac:spMkLst>
        </pc:spChg>
      </pc:sldChg>
      <pc:sldChg chg="addSp delSp modSp add">
        <pc:chgData name="Marcia Moraes" userId="c9c67e8a-58e2-4733-9a1c-5d44fec4775b" providerId="ADAL" clId="{3AC8F18F-807D-497C-BC7A-B6033770EA53}" dt="2021-10-21T17:46:07.993" v="1633" actId="6549"/>
        <pc:sldMkLst>
          <pc:docMk/>
          <pc:sldMk cId="2955887086" sldId="265"/>
        </pc:sldMkLst>
        <pc:spChg chg="mod">
          <ac:chgData name="Marcia Moraes" userId="c9c67e8a-58e2-4733-9a1c-5d44fec4775b" providerId="ADAL" clId="{3AC8F18F-807D-497C-BC7A-B6033770EA53}" dt="2021-10-21T17:45:27.200" v="1630" actId="14100"/>
          <ac:spMkLst>
            <pc:docMk/>
            <pc:sldMk cId="2955887086" sldId="265"/>
            <ac:spMk id="2" creationId="{2DBAED83-8A0A-0548-BA23-13CB5D45BC8F}"/>
          </ac:spMkLst>
        </pc:spChg>
        <pc:spChg chg="del">
          <ac:chgData name="Marcia Moraes" userId="c9c67e8a-58e2-4733-9a1c-5d44fec4775b" providerId="ADAL" clId="{3AC8F18F-807D-497C-BC7A-B6033770EA53}" dt="2021-10-21T17:43:28.526" v="1615" actId="478"/>
          <ac:spMkLst>
            <pc:docMk/>
            <pc:sldMk cId="2955887086" sldId="265"/>
            <ac:spMk id="3" creationId="{507F2138-38CE-FB4F-963C-1AF7D9CA4471}"/>
          </ac:spMkLst>
        </pc:spChg>
        <pc:spChg chg="del">
          <ac:chgData name="Marcia Moraes" userId="c9c67e8a-58e2-4733-9a1c-5d44fec4775b" providerId="ADAL" clId="{3AC8F18F-807D-497C-BC7A-B6033770EA53}" dt="2021-10-21T17:43:25.577" v="1614" actId="478"/>
          <ac:spMkLst>
            <pc:docMk/>
            <pc:sldMk cId="2955887086" sldId="265"/>
            <ac:spMk id="4" creationId="{BE278577-C507-B448-9A94-C13AB472D32E}"/>
          </ac:spMkLst>
        </pc:spChg>
        <pc:spChg chg="add del mod">
          <ac:chgData name="Marcia Moraes" userId="c9c67e8a-58e2-4733-9a1c-5d44fec4775b" providerId="ADAL" clId="{3AC8F18F-807D-497C-BC7A-B6033770EA53}" dt="2021-10-21T17:44:14.271" v="1618" actId="478"/>
          <ac:spMkLst>
            <pc:docMk/>
            <pc:sldMk cId="2955887086" sldId="265"/>
            <ac:spMk id="6" creationId="{BA9F3ACA-0675-4F19-AB0C-6E164F8493D4}"/>
          </ac:spMkLst>
        </pc:spChg>
        <pc:spChg chg="add del">
          <ac:chgData name="Marcia Moraes" userId="c9c67e8a-58e2-4733-9a1c-5d44fec4775b" providerId="ADAL" clId="{3AC8F18F-807D-497C-BC7A-B6033770EA53}" dt="2021-10-21T17:43:59.182" v="1617"/>
          <ac:spMkLst>
            <pc:docMk/>
            <pc:sldMk cId="2955887086" sldId="265"/>
            <ac:spMk id="7" creationId="{BB075B69-DF7D-421D-8AB8-4E198F6BE1BC}"/>
          </ac:spMkLst>
        </pc:spChg>
        <pc:spChg chg="add mod">
          <ac:chgData name="Marcia Moraes" userId="c9c67e8a-58e2-4733-9a1c-5d44fec4775b" providerId="ADAL" clId="{3AC8F18F-807D-497C-BC7A-B6033770EA53}" dt="2021-10-21T17:45:37.396" v="1632" actId="1076"/>
          <ac:spMkLst>
            <pc:docMk/>
            <pc:sldMk cId="2955887086" sldId="265"/>
            <ac:spMk id="8" creationId="{AA09EB28-0D1F-461A-983C-5F7C6A7366CF}"/>
          </ac:spMkLst>
        </pc:spChg>
        <pc:spChg chg="add mod">
          <ac:chgData name="Marcia Moraes" userId="c9c67e8a-58e2-4733-9a1c-5d44fec4775b" providerId="ADAL" clId="{3AC8F18F-807D-497C-BC7A-B6033770EA53}" dt="2021-10-21T17:46:07.993" v="1633" actId="6549"/>
          <ac:spMkLst>
            <pc:docMk/>
            <pc:sldMk cId="2955887086" sldId="265"/>
            <ac:spMk id="9" creationId="{A073C1CC-1065-443F-980B-520E86B850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Classes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25" y="425138"/>
            <a:ext cx="5020177" cy="1846659"/>
          </a:xfrm>
        </p:spPr>
        <p:txBody>
          <a:bodyPr/>
          <a:lstStyle/>
          <a:p>
            <a:r>
              <a:rPr lang="en-US" dirty="0"/>
              <a:t>Practical 4 – </a:t>
            </a:r>
            <a:br>
              <a:rPr lang="en-US" dirty="0"/>
            </a:br>
            <a:r>
              <a:rPr lang="en-US" dirty="0"/>
              <a:t>Some Tips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09EB28-0D1F-461A-983C-5F7C6A7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397"/>
            <a:ext cx="666661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HTMLFileWriteSample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innerHTML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"&lt;!DOCTYPE html&gt;"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"&lt;html&gt;"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&lt;body&gt;"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  &lt;p&gt;"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innerHTML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"&lt;/p&gt;"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&lt;/body&gt;"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"&lt;/html&gt;"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073C1CC-1065-443F-980B-520E86B8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264" y="0"/>
            <a:ext cx="6889898" cy="75713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"simple.html"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Open an output file stream and create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PrintWriter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Write the HTML file, then close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filePrinter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&lt;b&gt;HTML&lt;/b&gt; world!"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filePrinter.close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 the same function,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 to write to the console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systemOutPrinter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systemOutPrinter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&lt;b&gt;HTML&lt;/b&gt; world!"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systemOutPrinter.close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exp){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7910444" cy="1522533"/>
          </a:xfrm>
        </p:spPr>
        <p:txBody>
          <a:bodyPr/>
          <a:lstStyle/>
          <a:p>
            <a:r>
              <a:rPr lang="en-US" dirty="0"/>
              <a:t>Analyze the class Cake presented and write all concepts and ideas you can remember regarding what is a class and how we can define and use it.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8718762" y="1488435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7910444" cy="5554406"/>
          </a:xfrm>
        </p:spPr>
        <p:txBody>
          <a:bodyPr/>
          <a:lstStyle/>
          <a:p>
            <a:r>
              <a:rPr lang="en-US" dirty="0"/>
              <a:t>Classes are: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Types (ways to create them)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Foundation of Object Oriented Programming</a:t>
            </a:r>
          </a:p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variables (attributes)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constructors</a:t>
            </a:r>
          </a:p>
          <a:p>
            <a:r>
              <a:rPr lang="en-US" dirty="0"/>
              <a:t>Variables and Methods have:</a:t>
            </a:r>
          </a:p>
          <a:p>
            <a:pPr lvl="1"/>
            <a:r>
              <a:rPr lang="en-US" dirty="0"/>
              <a:t>scope </a:t>
            </a:r>
          </a:p>
          <a:p>
            <a:pPr lvl="2"/>
            <a:r>
              <a:rPr lang="en-US" dirty="0"/>
              <a:t>Who can accesses them</a:t>
            </a:r>
          </a:p>
          <a:p>
            <a:pPr lvl="1"/>
            <a:r>
              <a:rPr lang="en-US" dirty="0"/>
              <a:t>Memory Type</a:t>
            </a:r>
          </a:p>
          <a:p>
            <a:pPr lvl="2"/>
            <a:r>
              <a:rPr lang="en-US" dirty="0"/>
              <a:t>static or instance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8718762" y="1488435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71613"/>
            <a:ext cx="12561453" cy="1015663"/>
          </a:xfrm>
        </p:spPr>
        <p:txBody>
          <a:bodyPr/>
          <a:lstStyle/>
          <a:p>
            <a:r>
              <a:rPr lang="en-US" dirty="0"/>
              <a:t>Static x Instance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319638"/>
            <a:ext cx="7910444" cy="5735994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Belongs to the class</a:t>
            </a:r>
          </a:p>
          <a:p>
            <a:pPr lvl="1"/>
            <a:r>
              <a:rPr lang="en-US" dirty="0"/>
              <a:t>How do you access a public static variable?</a:t>
            </a:r>
          </a:p>
          <a:p>
            <a:pPr lvl="2"/>
            <a:r>
              <a:rPr lang="en-US" dirty="0" err="1"/>
              <a:t>NameClass.nameStaticVariable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Cake.IS_GOOD</a:t>
            </a:r>
            <a:endParaRPr lang="en-US" dirty="0"/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Belongs to the object</a:t>
            </a:r>
          </a:p>
          <a:p>
            <a:pPr lvl="1"/>
            <a:r>
              <a:rPr lang="en-US" dirty="0"/>
              <a:t>How do you access a private instance variable?</a:t>
            </a:r>
          </a:p>
          <a:p>
            <a:pPr lvl="2"/>
            <a:r>
              <a:rPr lang="en-US" dirty="0"/>
              <a:t>You will need to have a get method for each variable that you want to have access from other class</a:t>
            </a:r>
          </a:p>
          <a:p>
            <a:pPr lvl="2"/>
            <a:r>
              <a:rPr lang="en-US" dirty="0" err="1"/>
              <a:t>nameObject.getNameVariable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Cake cake1 = new Cake(“chocolate”, 3.50);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(cake1.getName());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8718762" y="1488435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3682290"/>
          </a:xfrm>
        </p:spPr>
        <p:txBody>
          <a:bodyPr/>
          <a:lstStyle/>
          <a:p>
            <a:r>
              <a:rPr lang="en-US" dirty="0"/>
              <a:t>Identify:</a:t>
            </a:r>
          </a:p>
          <a:p>
            <a:pPr lvl="1"/>
            <a:r>
              <a:rPr lang="en-US" dirty="0"/>
              <a:t>Class variables (scope and type)</a:t>
            </a:r>
          </a:p>
          <a:p>
            <a:pPr lvl="1"/>
            <a:r>
              <a:rPr lang="en-US" dirty="0"/>
              <a:t>Instance variables (scope and type)</a:t>
            </a:r>
          </a:p>
          <a:p>
            <a:r>
              <a:rPr lang="en-US" dirty="0"/>
              <a:t>What is the purpose of the class variable in this example?</a:t>
            </a:r>
          </a:p>
          <a:p>
            <a:r>
              <a:rPr lang="en-US" dirty="0"/>
              <a:t>How can we access the class variable from another class?</a:t>
            </a:r>
          </a:p>
          <a:p>
            <a:r>
              <a:rPr lang="en-US" dirty="0"/>
              <a:t>How can we access the instance variable from another class?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702552" y="1776683"/>
            <a:ext cx="5879036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Store {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Declare and initialize public static field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Define private fields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type;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id;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Store(String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type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id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// Increment each time a Store object is created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687125" cy="2347374"/>
          </a:xfrm>
        </p:spPr>
        <p:txBody>
          <a:bodyPr/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Methods that need class level information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Box bx = new Box(10, 10, 10);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bx.getVolume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Uses the Box’s width, height, length</a:t>
            </a:r>
          </a:p>
          <a:p>
            <a:pPr lvl="2"/>
            <a:r>
              <a:rPr lang="en-US" dirty="0"/>
              <a:t>is called on the constructed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DC2C5-FABF-AF4B-A76F-146A1F441CF0}"/>
              </a:ext>
            </a:extLst>
          </p:cNvPr>
          <p:cNvSpPr txBox="1"/>
          <p:nvPr/>
        </p:nvSpPr>
        <p:spPr>
          <a:xfrm>
            <a:off x="7624690" y="1463722"/>
            <a:ext cx="5879036" cy="41857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private int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private int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private int length;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width * height *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w, int h, int l)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w * h * l;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3D6DE1E-C72D-FC4D-AD95-9E372E55E0AA}"/>
              </a:ext>
            </a:extLst>
          </p:cNvPr>
          <p:cNvSpPr/>
          <p:nvPr/>
        </p:nvSpPr>
        <p:spPr>
          <a:xfrm>
            <a:off x="6995339" y="2499110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54C574-F1C4-224F-8D72-1D0CE315659A}"/>
              </a:ext>
            </a:extLst>
          </p:cNvPr>
          <p:cNvSpPr txBox="1">
            <a:spLocks/>
          </p:cNvSpPr>
          <p:nvPr/>
        </p:nvSpPr>
        <p:spPr>
          <a:xfrm>
            <a:off x="628074" y="4004055"/>
            <a:ext cx="6687125" cy="33876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method</a:t>
            </a:r>
          </a:p>
          <a:p>
            <a:pPr lvl="1"/>
            <a:r>
              <a:rPr lang="en-US" dirty="0"/>
              <a:t>Methods that “self contained”</a:t>
            </a:r>
          </a:p>
          <a:p>
            <a:pPr lvl="1"/>
            <a:r>
              <a:rPr lang="en-US" dirty="0"/>
              <a:t>Matches the </a:t>
            </a:r>
            <a:r>
              <a:rPr lang="en-US" i="1" dirty="0"/>
              <a:t>concept</a:t>
            </a:r>
            <a:r>
              <a:rPr lang="en-US" dirty="0"/>
              <a:t> of a class, but not unique to object</a:t>
            </a:r>
          </a:p>
          <a:p>
            <a:pPr lvl="1"/>
            <a:r>
              <a:rPr lang="en-US" b="1" dirty="0" err="1"/>
              <a:t>Box.calcVolume</a:t>
            </a:r>
            <a:r>
              <a:rPr lang="en-US" b="1" dirty="0"/>
              <a:t>(10, 10, 10);</a:t>
            </a:r>
          </a:p>
          <a:p>
            <a:pPr lvl="2"/>
            <a:r>
              <a:rPr lang="en-US" dirty="0"/>
              <a:t>one-time use</a:t>
            </a:r>
          </a:p>
          <a:p>
            <a:pPr lvl="2"/>
            <a:r>
              <a:rPr lang="en-US" dirty="0"/>
              <a:t>Just does ‘one thing’ and done</a:t>
            </a:r>
          </a:p>
          <a:p>
            <a:pPr lvl="1"/>
            <a:r>
              <a:rPr lang="en-US" dirty="0"/>
              <a:t>static may not call instance methods without building an object</a:t>
            </a:r>
          </a:p>
          <a:p>
            <a:pPr lvl="2"/>
            <a:r>
              <a:rPr lang="en-US" dirty="0"/>
              <a:t>but instance can call static!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B37B83-B729-414D-BB64-25ADD03C6C95}"/>
              </a:ext>
            </a:extLst>
          </p:cNvPr>
          <p:cNvSpPr/>
          <p:nvPr/>
        </p:nvSpPr>
        <p:spPr>
          <a:xfrm>
            <a:off x="6908800" y="4611706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12008-80E3-5449-84B5-3C7398A29D87}"/>
              </a:ext>
            </a:extLst>
          </p:cNvPr>
          <p:cNvSpPr txBox="1"/>
          <p:nvPr/>
        </p:nvSpPr>
        <p:spPr>
          <a:xfrm>
            <a:off x="7624690" y="2450221"/>
            <a:ext cx="587903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a 	way to rewrite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(width, height, length)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687125" cy="813813"/>
          </a:xfrm>
        </p:spPr>
        <p:txBody>
          <a:bodyPr/>
          <a:lstStyle/>
          <a:p>
            <a:r>
              <a:rPr lang="en-US" dirty="0"/>
              <a:t>What do we need to do in order to have access to the class variable?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AE18-5928-4761-8323-32C43525F859}"/>
              </a:ext>
            </a:extLst>
          </p:cNvPr>
          <p:cNvSpPr txBox="1"/>
          <p:nvPr/>
        </p:nvSpPr>
        <p:spPr>
          <a:xfrm>
            <a:off x="7702552" y="1776683"/>
            <a:ext cx="5879036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Store {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Declare and initialize public static field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static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Define private fields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type;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id;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Store(String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type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id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// Increment each time a Store object is created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8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5960671"/>
          </a:xfrm>
        </p:spPr>
        <p:txBody>
          <a:bodyPr/>
          <a:lstStyle/>
          <a:p>
            <a:r>
              <a:rPr lang="en-US" dirty="0"/>
              <a:t>Just like methods</a:t>
            </a:r>
          </a:p>
          <a:p>
            <a:pPr lvl="1"/>
            <a:r>
              <a:rPr lang="en-US" dirty="0"/>
              <a:t>Constructors can be overloaded. </a:t>
            </a:r>
          </a:p>
          <a:p>
            <a:r>
              <a:rPr lang="en-US" dirty="0"/>
              <a:t>Standard practice</a:t>
            </a:r>
          </a:p>
          <a:p>
            <a:pPr lvl="1"/>
            <a:r>
              <a:rPr lang="en-US" dirty="0"/>
              <a:t>call the most specific constructor with default values</a:t>
            </a:r>
          </a:p>
          <a:p>
            <a:pPr lvl="1"/>
            <a:r>
              <a:rPr lang="en-US" dirty="0"/>
              <a:t>this() (notice </a:t>
            </a:r>
            <a:r>
              <a:rPr lang="en-US" dirty="0" err="1"/>
              <a:t>parens</a:t>
            </a:r>
            <a:r>
              <a:rPr lang="en-US" dirty="0"/>
              <a:t>) is used to call the constructor.</a:t>
            </a:r>
          </a:p>
          <a:p>
            <a:pPr lvl="1"/>
            <a:r>
              <a:rPr lang="en-US" dirty="0"/>
              <a:t>must be </a:t>
            </a:r>
            <a:r>
              <a:rPr lang="en-US" b="1" dirty="0"/>
              <a:t>first line</a:t>
            </a:r>
            <a:r>
              <a:rPr lang="en-US" dirty="0"/>
              <a:t> in the constructor. </a:t>
            </a:r>
          </a:p>
          <a:p>
            <a:pPr lvl="1"/>
            <a:r>
              <a:rPr lang="en-US" dirty="0"/>
              <a:t>Keep it DRY!</a:t>
            </a:r>
          </a:p>
          <a:p>
            <a:r>
              <a:rPr lang="en-US" dirty="0"/>
              <a:t>When you write a constructor with parameters, the default one is not supported anymore!</a:t>
            </a:r>
          </a:p>
          <a:p>
            <a:pPr lvl="1"/>
            <a:r>
              <a:rPr lang="en-US" dirty="0"/>
              <a:t>Box b1 = new Box(); --- Error!</a:t>
            </a:r>
          </a:p>
          <a:p>
            <a:r>
              <a:rPr lang="en-US" dirty="0"/>
              <a:t>Really ask yourself</a:t>
            </a:r>
          </a:p>
          <a:p>
            <a:pPr lvl="1"/>
            <a:r>
              <a:rPr lang="en-US" dirty="0"/>
              <a:t>What do you need</a:t>
            </a:r>
          </a:p>
          <a:p>
            <a:pPr lvl="1"/>
            <a:r>
              <a:rPr lang="en-US" dirty="0"/>
              <a:t>Where do you get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702552" y="1776683"/>
            <a:ext cx="5879036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… */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// A one parameter constructor that sends default 	// values to the largest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this(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Box rec = new Box(10, 20, 10);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Box cube = new Box(10);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813813"/>
          </a:xfrm>
        </p:spPr>
        <p:txBody>
          <a:bodyPr/>
          <a:lstStyle/>
          <a:p>
            <a:r>
              <a:rPr lang="en-US" dirty="0"/>
              <a:t>Rewrite the class Pet to have its constructors properly overloaded.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702552" y="1776683"/>
            <a:ext cx="587903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Pet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age;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"Unnamed";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age = -1;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age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print()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 + ", " + age);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1576</Words>
  <Application>Microsoft Office PowerPoint</Application>
  <PresentationFormat>Custom</PresentationFormat>
  <Paragraphs>245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JetBrains Mono</vt:lpstr>
      <vt:lpstr>Proxima Nova</vt:lpstr>
      <vt:lpstr>Vitesse Light</vt:lpstr>
      <vt:lpstr>Office Theme</vt:lpstr>
      <vt:lpstr>PowerPoint Presentation</vt:lpstr>
      <vt:lpstr>Recall Activity</vt:lpstr>
      <vt:lpstr>Review</vt:lpstr>
      <vt:lpstr>Static x Instance Variables</vt:lpstr>
      <vt:lpstr>Checking your Understanding (Part 1)</vt:lpstr>
      <vt:lpstr>Static Methods</vt:lpstr>
      <vt:lpstr>Checking your Understanding (Part 2)</vt:lpstr>
      <vt:lpstr>Overloaded Constructors</vt:lpstr>
      <vt:lpstr>Checking your Understanding (Part 3)</vt:lpstr>
      <vt:lpstr>Practical 4 –  Some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7</cp:revision>
  <dcterms:created xsi:type="dcterms:W3CDTF">2020-04-15T02:27:17Z</dcterms:created>
  <dcterms:modified xsi:type="dcterms:W3CDTF">2021-10-21T17:46:37Z</dcterms:modified>
</cp:coreProperties>
</file>