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2" r:id="rId7"/>
    <p:sldId id="257" r:id="rId8"/>
    <p:sldId id="258" r:id="rId9"/>
    <p:sldId id="271" r:id="rId10"/>
    <p:sldId id="273" r:id="rId11"/>
    <p:sldId id="274" r:id="rId12"/>
    <p:sldId id="259" r:id="rId13"/>
    <p:sldId id="276" r:id="rId14"/>
    <p:sldId id="275" r:id="rId15"/>
    <p:sldId id="265" r:id="rId16"/>
    <p:sldId id="266" r:id="rId17"/>
    <p:sldId id="267" r:id="rId18"/>
    <p:sldId id="268" r:id="rId19"/>
    <p:sldId id="263" r:id="rId20"/>
    <p:sldId id="264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0251B3BA-5450-4D15-BEE8-7017FEF9B9ED}"/>
  </pc:docChgLst>
  <pc:docChgLst>
    <pc:chgData name="Marcia Moraes" userId="c9c67e8a-58e2-4733-9a1c-5d44fec4775b" providerId="ADAL" clId="{4AB33155-72F7-49EC-B6C3-13C94D56D0EA}"/>
  </pc:docChgLst>
  <pc:docChgLst>
    <pc:chgData name="Marcia Moraes" userId="c9c67e8a-58e2-4733-9a1c-5d44fec4775b" providerId="ADAL" clId="{C10AEB5B-710E-47CE-BE22-893E8530431B}"/>
    <pc:docChg chg="modSld">
      <pc:chgData name="Marcia Moraes" userId="c9c67e8a-58e2-4733-9a1c-5d44fec4775b" providerId="ADAL" clId="{C10AEB5B-710E-47CE-BE22-893E8530431B}" dt="2024-02-16T17:32:08.988" v="4" actId="20577"/>
      <pc:docMkLst>
        <pc:docMk/>
      </pc:docMkLst>
      <pc:sldChg chg="modSp">
        <pc:chgData name="Marcia Moraes" userId="c9c67e8a-58e2-4733-9a1c-5d44fec4775b" providerId="ADAL" clId="{C10AEB5B-710E-47CE-BE22-893E8530431B}" dt="2024-02-16T17:32:08.988" v="4" actId="20577"/>
        <pc:sldMkLst>
          <pc:docMk/>
          <pc:sldMk cId="2019265180" sldId="270"/>
        </pc:sldMkLst>
        <pc:graphicFrameChg chg="modGraphic">
          <ac:chgData name="Marcia Moraes" userId="c9c67e8a-58e2-4733-9a1c-5d44fec4775b" providerId="ADAL" clId="{C10AEB5B-710E-47CE-BE22-893E8530431B}" dt="2024-02-16T17:32:08.988" v="4" actId="20577"/>
          <ac:graphicFrameMkLst>
            <pc:docMk/>
            <pc:sldMk cId="2019265180" sldId="270"/>
            <ac:graphicFrameMk id="6" creationId="{EDFDECD2-5FE8-4786-81E5-DD1620705A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96,'0'0'2048,"20"-29"1181,-16 21-2881,-4 7-328,0 0 1,0 1-1,1-1 1,-1 0-1,0 0 0,1 1 1,-1-1-1,0 0 1,1 1-1,-1-1 1,1 0-1,-1 1 0,1-1 1,-1 1-1,1-1 1,0 1-1,4-3 4538,33 3-3971,50 0 458,-86 2-1005,-1 2-25,8-2-14,110 5 63,10 7-45,288 1 19,-384-15-24,-3-1-17,0 1 0,1 2 0,-1 1 0,33 7 0,-42-6 7,0-1 0,-1 0 0,25-2 0,12 2-12,22 1-3,87-6 0,63 2-31,126 14-78,89 0 63,1853-14 33,-2123 7 4,180 30 1,-279-28 17,214 38-59,-98-10 180,-92-27-94,-25-5 33,181 24 214,-56 8-196,103 13-34,161 16 181,-116-23 326,61 31 183,-113-17-628,53 19-73,-140-27-22,-132-28 0,134 55-1,-167-59-9,161 75 9,-54-24 92,111 57 397,-192-90-377,0 3 0,70 52 0,-134-87-114,257 192 415,-169-114-162,82 92 1,8 9 198,-149-149-238,43 58-1,2 2 32,9 16-65,4 22 140,-45-73-309,4 4 16,-3 4 0,43 75 0,192 381 136,-255-466-134,-10-19 29,39 59 0,67 111 129,-122-203-194,126 195 133,-126-195-131,83 98 53,-36-47-28,-10-10 25,-17-21 21,37 54 1,-38-50-36,1-1 0,2 0 1,0-2-1,38 29 0,-24-20-41,70 54 22,-57-42 27,85 59 1,-93-75-43,-1 3 0,-1 0 1,-2 3-1,38 45 1,-26-24 0,3-1 0,1-3 1,64 47-1,-93-80 2,1 1-1,40 40 0,-2 5-5,2-3 0,137 99 0,-127-106 7,-39-27-6,67 38 0,-65-43 10,-28-16-8,0-1 1,0 0 0,0-1 0,18 6 0,-20-9-5,50 15 17,78 34 1,-27-16 95,-67-31-27,-15-3-72,125 21 9,12-8-101,-23 1 56,22 4 14,-126-14 14,0-1 0,65-2 0,-86 0 0,28 2-1,107-5 21,-151 0 549,-4 0-558,-2 0-18,0 1 1,0-1-1,0 0 0,-1-1 1,1 1-1,0-1 1,0 1-1,0-1 1,0 0-1,0-1 1,0 1-1,0-1 0,1 0 1,-1 1-1,1-2 1,-1 1-1,1 0 1,-1-1-1,1 0 0,0 1 1,0-1-1,1 0 1,-1-1-1,-4-5 1,3 4 2,-1 0-18,-1-1 1,0 1-1,-1 1 0,1-1 0,-1 1 0,0 0 0,0 1 0,-13-6 0,19 9 0,-8-24-375,6 18 390,1 1-1,0-1 1,-1 1-1,0-1 1,0 1-1,-1 0 1,0 0 0,1 0-1,-2 0 1,1 1-1,-9-7 1,-20-27-17,29 33 6,1 1 1,-1 0-1,0 0 1,0 1-1,0-1 0,-1 1 1,1 0-1,-7-3 1,-9-8-27,19 13 32,-25-36 38,21 27-20,5 10-28,0-1-1,0 0 1,-1 1 0,1-1-1,0 0 1,0 1-1,-1-1 1,1 1 0,-1-1-1,1 1 1,0-1-1,-1 1 1,1-1 0,-1 1-1,1-1 1,-1 1-1,1-1 1,-1 1 0,1 0-1,-1-1 1,0 1-1,1 0 1,-1 0 0,1-1-1,-1 1 1,0 0-1,1 0 1,-1 0-1,0 0 1,1 0 0,-1 0-1,0 0 1,1 0-1,-1 0 1,0 0 0,1 0-1,-1 0 1,-1 1 0,27-1 32,-1 2 1,0 0-1,0 2 1,33 9 0,76 22 190,-117-33-194,-15-2-10,-1-1-1,1 1 1,0 0 0,0 0-1,-1 0 1,1 0-1,0 0 1,0 0-1,-1 0 1,1 0-1,0 0 1,-1 1-1,1-1 1,0 0 0,0 0-1,-1 1 1,1-1-1,0 0 1,-1 1-1,1-1 1,-1 0-1,1 1 1,0-1-1,-1 1 1,1-1-1,-1 1 1,1 0 0,-1-1-1,0 1 1,1-1-1,-1 1 1,1 0-1,-1-1 1,0 1-1,0 0 1,1-1-1,-1 2 1,0 0 3,11 11-289,-10-12 241,0 0 1,-1 0-1,1 0 0,0 0 0,0 0 0,-1 1 0,1-1 0,0 0 0,-1 0 1,1 1-1,-1-1 0,0 0 0,1 1 0,-1 2 0,0-2 21,1 0-1,-1 0 0,1 0 1,-1 0-1,1-1 1,0 1-1,-1 0 1,1 0-1,0 0 1,0-1-1,0 1 1,1 0-1,-1-1 1,0 1-1,0-1 1,2 2-1,7 5 4,-4-3 16,0-1-1,0 1 1,0-1-1,0 0 1,9 3-1,-11-4 2,1 0 1,-1-1-1,0 2 1,0-1-1,0 0 1,-1 1-1,5 4 0,20 18-20,23 11-134,-40-28 38,0 0 0,0-1 0,1-1 0,19 10 0,-30-16 102,1-1 1,-1 1-1,0-1 0,0 1 1,0 0-1,0 0 1,0-1-1,0 1 1,0 0-1,0 0 1,-1 0-1,1 0 0,0 0 1,0 0-1,-1 0 1,1 1-1,-1-1 1,1 0-1,-1 0 1,0 0-1,1 1 0,-1-1 1,0 0-1,0 0 1,1 1-1,-1 1 1,0-2-31,-3-1-288,-14 0 312,1 0 0,0 1 0,-1 0 1,1 2-1,-28 7 0,14-2 22,1-1 1,-1-2-1,0-1 0,-49 1 0,3 9 8,69-12-8,-2 1 6,1-1 0,0 1-1,-1-2 1,0 1 0,1-1 0,-15 0-1,16-1 1,1 1 0,-1-1 0,1 1 0,-1 1 0,1-1 0,-9 3 0,4 1 21,1 0 1,-1 0-1,1 0 1,0 2-1,-12 9 1,5-5 51,0 0 0,0-1 0,-23 9 0,20-10-63,1 1 1,0 1 0,-23 17 0,40-27-19,-15 12-71,1 0 0,1 1 0,0 0 0,-17 24 0,21-16-446,12-22-10,10-2 50,-1-1-1,0 1 1,0-2 0,-1 1-1,1-1 1,-1-1 0,0 0-1,0 0 1,11-8 0,-8 5-516,50-33-4076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5.79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219 0 1224,'0'0'4425,"11"10"-3709,-4 0-607,2-1 0,0 0 0,0 0 0,0-1 0,1 0 1,13 8-1,36 30 490,-48-35-414,1 0 0,0-1 0,1 0 0,0-1 0,0 0 1,22 9-1,-34-17-175,0-1 1,0 0-1,0 0 1,0 1 0,0-1-1,0 0 1,0 1 0,0-1-1,-1 1 1,1-1-1,0 1 1,0 0 0,0-1-1,0 1 1,-1 0-1,1 0 1,0-1 0,-1 1-1,1 0 1,-1 0-1,1 0 1,-1 0 0,1 0-1,-1 0 1,0 0 0,1 0-1,-1 0 1,0 0-1,0 0 1,0 0 0,0 0-1,0 0 1,0 0-1,0 0 1,0 0 0,0 0-1,0 0 1,0 0-1,-1 0 1,1 0 0,0 0-1,-1 0 1,1 0-1,-1 0 1,1-1 0,-1 1-1,0 1 1,-2 2 59,0-1 0,1 0 0,-1 0 0,-1 0 0,1-1 0,0 1 1,-1-1-1,1 0 0,-1 0 0,1 0 0,-6 2 0,-117 34 286,118-33-351,8-2-52,-1 0-1,0 0 0,1-1 1,0 1-1,0 0 0,0 0 1,0 0-1,0-1 0,0 1 1,1 0-1,0 4 0,-1-6 48,3 9-2,0-1 0,1 1-1,0-1 1,0 1 0,1-1-1,9 12 1,13 29 70,-9-13-18,-14-30 37,-1 1 0,1-1 0,-1 0 0,0 1 0,-1 0 1,0 0-1,0 0 0,-1 0 0,0 0 0,0 10 0,-1-17-2,0 0 0,-1 1 0,1-1 0,-1 0 0,1 0 0,-1 0 0,0 0 0,1 0 0,-1 0 0,0 0 0,0 0 0,0 0-1,0-1 1,0 1 0,0 0 0,0 0 0,0-1 0,0 1 0,0 0 0,0-1 0,0 1 0,0-1 0,0 0 0,-1 1 0,1-1 0,0 0 0,0 0-1,-2 0 1,-48 6 956,37-5-698,-206 2 1343,116-5-2467,101 2 218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1.334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2459 697 960,'0'0'2895,"4"-1"-2934,9-2 9074,-11 1-8043,-28-14-977,24 10-20,2 5 34,-1-1 0,0 0 1,0 0-1,0 0 1,0 0-1,-1 1 0,1-1 1,-1 0-1,1 1 1,-1-1-1,0 1 0,1-1 1,-1 1-1,0 0 1,0-1-1,-4 0 1,-39-20 165,37 18-168,0 1 0,-1-1 0,1 0 1,1 0-1,-1-1 0,-7-7 0,1 3 77,-1 0 0,1 0 0,-1 2 0,-26-11 0,7-4 562,31 18-619,-1 1 1,0 0 0,1 0-1,-1 0 1,0 1-1,0 0 1,-1-1-1,1 1 1,0 1-1,-6-3 1,-11-4-13,19 6-35,0 0 1,-1 1 0,1 0 0,0 0 0,-1-1-1,1 1 1,-1 1 0,1-1 0,-1 0-1,1 1 1,-6-1 0,-32-15 14,36 14-7,-4-1-25,0-1 0,-1 2 0,1-1 0,0 1 0,-1 0 0,-14-1 0,-115-11-16,120 14 5,-4 1 48,1-1 0,0-1 0,0-1 0,0 0 1,0-2-1,-34-10 0,34 8-40,0 2 0,0 0 0,0 1 0,0 1 0,-1 1 0,1 1 0,-29 3 0,-18 0-25,-147-3 34,213 0 19,-34 0 136,-465 0-55,498-1-80,1 1-1,-1-1 1,1 1 0,0-1-1,-1 0 1,1 1-1,0-1 1,0-1-1,-1 1 1,1 0-1,0 0 1,0-1-1,0 1 1,0-1 0,-1-2-1,-25-14 70,-80-24-51,27 20 202,37 2 498,14 4-390,22 15-282,8 1-55,0 0 1,-1 0 0,1 0-1,0 0 1,-1 0 0,1 0 0,-1 0-1,1 0 1,0 0 0,-1 0-1,1 0 1,0 0 0,-1 0-1,1 0 1,0-1 0,-1 1-1,1 0 1,0 0 0,-1 0-1,1-1 1,0 1 0,-1 0 0,1 0-1,0 0 1,0-1 0,-1 1-1,1 0 1,0-1 0,0 1-1,0 0 1,-1-1 0,1 1-1,0 0 1,0-1 0,0 1 0,0 0-1,0-1 1,0 1 0,0-1-1,0 1 1,0-1-1,-1 1 0,1 0 0,0 0 0,0-1 1,0 1-1,0 0 0,0-1 0,0 1 0,0 0 1,0 0-1,-1-1 0,1 1 0,0 0 0,0 0 1,0-1-1,-1 1 0,1 0 0,0 0 0,0-1 1,-1 1-1,1 0 0,0 0 0,0 0 1,-1 0-1,1 0 0,0-1 0,-1 1 0,1 0 1,0 0-1,0 0 0,-1 0 0,1 0 0,0 0 1,-1 0-1,1 0 0,0 0 0,-1 0 0,1 0 1,-3 0 22,1-1-1,-1 1 1,1-1 0,-1 0 0,1 1 0,-1-1 0,1-1 0,0 1 0,0 0 0,0 0 0,-1-1 0,1 1 0,0-1-1,-2-3 1,-23-13 215,-19-10-142,-17-14-112,55 37 10,-4 1 12,11 4-2,0 0 1,0 0 0,0-1 0,0 1 0,0 0-1,0-1 1,0 1 0,0-1 0,1 1-1,-1-1 1,0 1 0,0-1 0,0 0-1,1 1 1,-1-1 0,0 0 0,1 0-1,-1 0 1,0 0 0,0-1-20,-5-2 9,5 4 5,1 0 0,-1 0 0,0 0-1,1-1 1,-1 1 0,1 0 0,-1-1 0,1 1 0,-1-1 0,1 1-1,-1 0 1,1-1 0,-1 1 0,1-1 0,-1 0 0,1 1 0,0-1-1,-1 1 1,1-1 0,0 1 0,-1-1 0,1-1 0,0 1 903,-18-7-900,18 3 0,0 4 116,0 12-2857,2 0 2714,-1 0 0,1 0-1,1-1 1,0 1-1,1 0 1,0-1 0,0 0-1,1 0 1,0 0 0,1-1-1,9 13 1,-7-10 11,56 126 47,-8-15 86,-47-100-75,-9-21-42,0 1 0,1-1 0,0 0 0,-1 1 0,1-1 1,0 0-1,0 0 0,1 0 0,-1 0 0,0 0 0,1 0 0,-1 0 0,1 0 0,-1 0 0,4 1 0,3 3 13,0 0 0,0 0 0,-1 0 0,0 1 0,0 0 0,10 14 3365,-18-27-3330,0 0-1,0 0 0,0 0 1,-1 1-1,0-1 1,0 1-1,-3-6 0,-9-26-24,10 22-1,-2 0-1,1 1 1,-15-25-1,0-2 23,1-23 74,16 50-128,-1 0-1,0 1 1,-1 0-1,-10-20 1,10 22-34,0 0 1,0 0-1,-5-20 1,-3-6-47,10 19 38,3 17 50,0 0-1,0 0 0,0-1 1,0 1-1,0 0 0,-1 0 0,1 0 1,0 0-1,-1 0 0,1 0 1,0 0-1,-1-1 0,0 1 0,1 0 1,-1 1-1,1-1 0,-2-1 1,-18-39-328,19 37 275,0 0 1,-1 0-1,1 0 1,-1 0-1,0 0 1,0 1-1,-1-1 0,1 1 1,-6-7-1,6 9 7,-5-6-506,262 20 44,-131-3 586,-97-9-97,0 1 0,0 1 1,-1 2-1,39 11 0,-64-15 9,1-1 1,-1 1 0,1 0-1,-1 0 1,1-1-1,-1 1 1,1 0 0,-1 0-1,0 0 1,0 0-1,1 1 1,-1-1 0,0 0-1,1 3 1,9 7-187,-5-10 188,-5-1 457,-1-7-2710,0 0-3262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2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1 947 888,'0'0'12298,"28"0"-12393,-8-2 133,0-1 0,-1-1 0,1 0 0,35-14-1,-17 6-12,14-4-8,-19 4 4,1 3 1,38-7-1,39-13 195,80 0 60,16-5-55,-122 30-187,-67 5-30,0-1 0,35-5 1,90-13 16,-32 5 16,54-8 2,-56-1-16,-83 18 2,0-2-1,-1 0 1,37-15 0,-36 11 72,0 1-1,47-8 1,18-11 96,54-3-62,-96 19-74,8-1-18,73-9 0,16 5-45,-86 6 18,-48 8-7,1 1-1,-1 0 0,18-1 1,174-4-51,377-30 82,-525 31-54,389-52 792,-44-37-206,-321 79-440,2 2 0,-1 5-1,92 0 1,83-8-112,-171 9-10,50-7 20,24-9-18,209-6 1,-285 26-26,16-9 7,-65 7 7,62-3 0,-62 7-1,0-1 1,41-10-1,-41 6-3,1 2 0,43-1 0,522-29-33,-361 27 61,236 5 28,-252 5-38,470 35 415,-431-17-374,-148-13-12,79 16-58,441 64 21,-374-32-23,-39-8 1,28 10 203,-114-35 128,42 6-198,-55-12-45,-53-6-50,35 8 49,-48-8-67,-25 0-6,0-2 0,53 8-1,24 7 6,74 19-1,0 2-14,-13-10 75,-44-9 48,-43-6-109,325 65 75,-358-74-75,59 20-1,36 8 5,-35-15 11,-64-8-13,-41-13-1,0 0 0,1 0 0,0-1-1,-1 1 1,1-1 0,0 0 0,9 1 0,-4 0-41,-15 2-56,4-4 96,0 1 0,0-1 0,0 0-1,0 1 1,0-1 0,0 0 0,0 0 0,0 0 0,0 0 0,0 0 0,0 0 0,0 0-1,0 0 1,0-1 0,0 1 0,0 0 0,0-1 0,0 1 0,-2-1 0,-27-20-208,-2 1 1,-41-20 0,37 22 27,-3-6 109,-27-12-38,-44 3-502,83 26 492,0 0 1,1-2-1,0-1 0,-45-24 0,66 31 148,0 0 0,0 0 0,1-1 0,-1 1 0,1-1 0,-1 0 0,1 0 0,1-1 0,-5-6 0,5 8-39,-1-1 0,1 1 0,0 0 1,-1 0-1,0 0 0,0 0 0,0 1 0,0 0 0,0-1 0,0 1 1,0 1-1,-1-1 0,1 1 0,-1-1 0,1 1 0,-1 1 0,-6-1 1,-16-2-341,-50 2 0,50 1 200,-52 0-200,78 0 1099,26 0-684,13 0 319,-7-1-255,-1 1 1,0 2 0,0 0-1,30 8 1,-10-1-1,-40-8-118,-1 0-1,0 1 1,0 0-1,15 5 1,247 89 250,-254-90-244,14 2 20,13 15 13,-30-18-43,0 0 0,-1 1 0,21 12 0,-22-11-2,0 0 0,0-1 0,1-1 0,0 0 0,15 4 0,34 12 11,-44-7-1001,-24-14 960,-1 1-1,1 1 1,-1-1-1,1 1 1,-1 0-1,1 1 0,-8 4 1,-36 11 96,-103 27 32,21-4-84,65-18-2,58-19-46,1 0 0,-1 1 0,1 1 1,0-1-1,0 1 0,1 1 0,0-1 0,0 1 1,-10 13-1,2-3-16,7-8 33,1 1 1,1 0-1,0 0 0,-6 12 1,-20 32-12,-6-22 362,21-20-265,-3 4 40,-1-1 1,-1 0 0,-40 18-1,62-33-561,0 0 405,0 0 0,0 0 0,0 0 0,0 0 0,0 0 0,0 0 0,0 0 0,0 0 0,0 0-1,0-1 1,0 1 0,0 0 0,0 0 0,0 0 0,0 0 0,0 0 0,0 0 0,0 0 0,0 0 0,0 0 0,0-1 0,0 1-1,0 0 1,0 0 0,0 0 0,-1 0 0,1 0 0,0 0 0,0 0 0,0 0 0,0 0 0,0 0 0,0 0 0,0 0 0,0-1-1,0 1 1,0 0 0,0 0 0,0 0 0,-1 0 0,1 0 0,0 0 0,0 0 0,0 0 0,0 0 0,0 0 0,0 0 0,0 0-1,0 0 1,0 0 0,-1 0 0,1 0 0,0 0 0,0 0 0,0 0 0,0 0 0,0 0 0,0 0 0,0 1 0,0-15-1314,0-19-3561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1463 56,'0'0'5628,"28"0"741,-18 0-6593,25 0 501,-15 0-194,1 2 0,-1 0 0,25 6 0,-42-7-71,68 4 66,-23-3-9,249 2 1053,-157-6-1168,1889 2 909,-1977-3-746,0-3-1,0-1 0,58-17 1,-20 4 76,73-11-122,186-10-1,-87 14 128,-26 3-209,-90 8 3,-74 6 0,75 1 0,17-6 0,44 1 8,-140 11 5,112-18-1,-81 3 3,120-14 12,-172 26 58,-1-2 1,48-16-1,-26 6-7,696-142 272,-620 123-333,6 1 39,5 3 27,42-6 38,-42 9-22,83-6-37,25-6-14,-224 36 54,0-1 0,71-24 0,30-6 307,24 1-49,-157 34-351,389-56 21,-190 22 303,-67 8-153,-30 9-179,108-14-11,39 2 45,-55 4 76,-182 25-97,11 0 16,-1-2 1,0-1 0,38-11-1,-28 6-10,0 2 1,0 1-1,47-1 0,1-1 2,-28 1 8,10 0 94,76-20 1,48-15 180,-77 18-136,67-9 94,-149 29-89,44-13 0,20-3 208,-24 4-238,-57 13-137,-1-1 1,1 2 0,0 0-1,27 0 1,147-12-71,1199 15 31,-1344 3 25,80 14 1,13 1 4,-33-9 18,78 2 14,9 4 83,-57 1-106,-8 11-15,5-4 9,-82-15 12,55 5 6,-85-12-17,-1 1 0,39 10 0,14 1-53,-28-7-8,-21-2 62,1-1-1,36 0 1,-46-2-72,0 0 0,-1 2 1,17 4-1,21 4 49,38 2 27,13-6 41,58 8-72,-149-13 66,-10-1-30,1 0 1,-1 0-1,0 0 1,0-1 0,1 1-1,-1-1 1,1 0-1,-1 1 1,0-1 0,1 0-1,-1-1 1,3 1-1,-3 0 832,-30-1-901,20-3 34,-1-1-1,1 0 1,0 0 0,-13-12-1,15 12 10,0 0-1,0 1 0,0 0 0,-1 0 1,1 0-1,-1 1 0,-11-5 0,17 8 25,0 0 0,0 0 0,0 0 0,1 0 0,-1 0-1,0 0 1,0 0 0,1-1 0,-1 1 0,0 0 0,0 0-1,1-1 1,-1 1 0,0 0 0,1-1 0,-1 1 0,0-1 0,1 1-1,-1-1 1,1 1 0,-1-1 0,1 0 0,-1 1 0,1-1-1,-1 1 1,1-1 0,0 0 0,-1 0 0,1 1 0,0-1 0,-1 0-1,1 0 1,0 1 0,0-1 0,0 0 0,0 0 0,0 1-1,0-2 1,0 1 88,-20-27-81,-77-30-281,95 56 281,-26-25 55,19 21-168,-1 0 0,1 1 0,-1 1-1,-15-6 1,25 9 97,0-4 14,0 4 105,-10-5-257,0-1 0,0 0 0,1-1 0,-11-11 0,12 12-582,31 32 465,11 13 238,-17-18 16,1-1 1,21 18-1,-22-22 15,-11-8-5,1-1-1,0-1 1,0 1 0,14 8 0,0-2-3,-14-8 28,0 0 0,0 0 0,1 0-1,12 3 1,-5-2 20,-1 0 0,0 1 0,0 1 0,20 14 0,-24-14-44,1 0 0,-1 0-1,1-1 1,0 0 0,14 5 0,8 4 4,1 3 42,1-2 1,68 21-1,-88-33-32,-12-1 69,-21-1 273,-1-3-378,0 1 0,1 1 0,-1 1 0,0 1 0,-19 5 0,-29 11 9,57-17 6,-1 0 0,1 1 0,1 0 0,-1 1 0,0-1 0,1 2 0,0 0 0,-13 8 0,5-2 1,1-1-1,-1-1 0,-1 0 1,-25 8-1,-38 20-3,53-25 7,25-11 0,0 0 0,0 0 0,0 0 0,0 0 0,1 1 0,-1-1 0,0 1 0,1 0 0,-1-1 0,-3 5 0,0-1 1,-1 0 0,1 0 0,-1 0 1,0-1-1,-1 0 0,-11 5 0,11-6 0,1 0 0,0 1 0,0 0 1,0 0-1,0 1 0,-8 7 0,11-8 6,0 0 1,0 0-1,0-1 1,0 0-1,0 0 0,-1 0 1,1 0-1,-1 0 1,0-1-1,-7 2 0,6 8 274,4-6-680,62-82-8397,-31 40 3666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05.99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0 281 1712,'0'0'3008,"0"-1"-2757,1 1 0,-1-1 0,0 0 0,0 0 0,1 0 0,-1 1 0,1-1 0,-1 0 0,1 0 0,0 1 0,-1-1 0,1 0 0,0 1 0,0-1 0,0 0 0,0 1 0,0-1 0,1 0-1,12 3-117,-1 0 0,0 1 0,0 0 0,0 0 0,0 1 0,-1 0 0,0 1 0,0 0 0,-1 0 0,0 1 0,20 12 0,38 17 125,-40-22 47,-2 1-1,-1 0 1,0 2 0,27 21-1,-16-11-294,-9-4 94,0 1-1,-3 0 1,-1 2-1,-1 0 1,20 31-1,-13-16 274,45 43 0,-58-64-204,-1 0 0,15 23 1,-19-23 2,1-1 1,28 28-1,-30-33-122,0 1-1,-1-1 1,-1 1 0,-1 1-1,-1-1 1,5 17-1,1 0 92,8 31 133,-17-44-200,2-1 1,16 30-1,18 17 170,-3-6 98,31 71-1,-42-76-74,72 100-1,-51-85-95,10 14 40,-22-35-143,-4 1-1,32 71 0,-15-9-1,-17-42 42,20 79 0,83 298 446,-45-200-323,-36-111-93,71 113-84,-52-117 6,69 115 236,-120-210-267,129 166 151,-52-76-97,280 304 111,-137-169-74,-160-172-58,38 47 120,142 162 81,81 155-186,-116-158-10,-148-198-31,179 167 1,136 72 60,-359-308-102,73 56 30,6-3-1,5-3 1,219 109-1,-96-75 55,306 108-1,-312-147-14,-13-6-61,-24-1 11,217 49 0,217 27 140,-624-139-154,826 131 146,-680-113-137,45 14-5,207 55 1,-259-55-10,-51-11 1,304 62 64,57-19 30,-185-30-7,-29-1 62,3-7-1,424 9 1,199-30 366,63-7-379,-876-1-100,0-2-1,0-2 0,-1-2 1,72-14-1,211-60 15,-233 54-35,193-38-37,-209 44 17,-1-2 1,-3-3-1,0-3 0,113-52 0,-43 18-29,-30 10 17,-3-4 0,-4-3 0,151-100 0,48-20-12,-192 114 24,206-135 99,-190 129-93,-67 36 10,82-53 1,-71 29 50,-5-1 0,79-78 0,118-146 56,-64 62-132,-108 117 22,238-220 8,-310 296-12,-2-1 0,-2-1-1,-2-1 1,34-57-1,55-145-64,-80 153-14,28-41 69,17-42 32,35-56-18,-8 19-8,-58 98-11,-29 67 10,-3-1-1,-3 0 1,13-56 0,20-130 67,9-47 13,-39 198-79,-11 52 0,-2 0-1,2-37 1,-4 27-4,13-54 1,-6 40 4,2-18 7,53-197 70,-55 224-79,-3-1 0,2-71 0,2-13 54,-4 58-7,-8-97 1,-3 60 18,4-261-16,-26 196-17,22 137-22,-1 0 0,-2 0-1,-24-52 1,-1-7-2,18 40 92,3-1 0,-4-74 0,15-289-15,2 394-86,1 0 0,1-1-1,1 1 1,8-16 0,-6 17 0,-1-1 1,-1 1-1,3-33 1,-6 33 1,0 0-1,1 1 1,2-1 0,0 1 0,2 0-1,0 0 1,2 0 0,17-23 0,38-61-45,-45 74 42,-2 0 1,-1 0-1,15-35 1,6-12 11,1 6 0,-31 50 1,-7 15-11,1 0 1,-1 0-1,1-1 0,-1 1 0,1 0 0,0 0 0,0 0 0,0-1 0,0 1 1,0 0-1,0 0 0,0 0 0,1 0 0,-1 0 0,0 0 0,1 1 0,-1-1 1,3-1-1,3-3-7,0 0-1,0 0 1,-1 0 0,0-1 0,-1 0 0,0 1 0,5-8-1,-6 7 12,1 0-1,0 0 0,0 0 1,1 0-1,0 1 0,1 0 1,7-6-1,3 1-25,-15 8 0,0 1-1,1 0 1,-1 0 0,0 0 0,0 0 0,1 0-1,-1 0 1,1 0 0,-1 1 0,1-1-1,0 1 1,-1-1 0,1 1 0,0-1-1,-1 1 1,1 0 0,0 0 0,0 0 0,-1 0-1,1 1 1,0-1 0,3 1 0,95-16-2,-97 15 39,0 0 0,0-1 0,0 0 0,-1 1 0,1-1 0,0 0 0,-1-1 0,1 1 0,-1 0 0,0-1 0,1 1 0,2-3 0,28-8-5,-28 11-9,0 0 1,0-1-1,0 1 0,0-1 0,0 0 1,-1 0-1,1 0 0,-1 0 0,7-5 0,2 1 6,-1-1 0,1 2 0,0-1 0,25-6 0,-27 11-116,0-1 1,1 1-1,-1 1 1,1-1-1,-1 2 1,21 1 0,2-1 189,-5-1-62,-14-1-37,1 0-1,-1 1 0,0 1 0,1 0 0,-1 1 0,21 3 0,24 9 19,-46-12 1,0 1 0,-1 1-1,1-1 1,-1 2 0,-1-1 0,20 9-1,-15-6 13,-13-5-710,-30-1-113,15 0 767,0 0 1,0 0-1,0 1 0,0 0 0,1 0 1,-18 6-1,-15 4 6,-6 1 29,1 1 1,1 2-1,-64 29 0,56-23-2,-380 177-190,389-177 191,33-17 5,0 0-1,1 1 1,0 0-1,-12 9 1,18-4-29,5-9 1125,15-4-1075,-1 0 0,-1-1 0,1-1 0,-1 1 0,1-1 0,-2-1 0,23-10 1,18-4-14,28-8 10,61-17 20,-72 28-4,-1-2 0,-2-3-1,-1-1 1,-2-2 0,85-42 0,-99 35 0,-41 24-17,1 0 0,1 1 0,0 0 0,19-9 1,-18 10-4,-1-1 1,0-1-1,0 1 1,13-12-1,15-7-32,-26 17 32,1 0 0,-2-1 0,1 0 0,-2-1 0,0 1 0,18-22 0,-27 25-22,-2 5-54,-4-9 57,-95-23 32,-112-31-53,90 34-147,1-13 344,94 34-210,0 1 1,-1 1-1,0 1 1,-1 0-1,0 2 1,0 0-1,0 1 1,-55-1-1,53 1 148,28 0-601,19 2-1513,-15-30-8473,-2 5 3864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4.718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1400,'0'0'3239,"4"11"3781,-1-8-7505,126 12 884,-84-12-369,0 1 0,-1 3 1,50 13-1,71 11 482,251-2-165,138-19 648,-343-12 531,-138-13-1322,-72 15-174,1 0 0,-1-1 1,1 1-1,-1 0 1,0-1-1,1 1 0,-1-1 1,1 1-1,-1-1 1,0 0-1,0 1 0,0-1 1,1 0-1,-1 0 0,0 0 1,0 0-1,0 0 1,0 0-1,0 0 0,0 0 1,-1-1-1,1 1 1,1-3-1,-2 3 101,1 1-183,-1 0 1,1 0-1,0 0 0,0 0 1,-1 0-1,1 0 1,0 0-1,0 0 1,-1-1-1,1 1 1,0 0-1,-1-1 1,1 1-1,0 0 0,-1-1 1,1 1-1,0-1 1,-1 1-1,1-1 1,-1 1-1,1-1 1,0 0-1,1-16-5940,-2 13 4082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1.560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1 408,'0'0'3164,"18"2"5047,-16 6-8198,0 0 0,1-1 1,-1 1-1,2-1 0,-1 1 0,1-1 0,0 0 0,5 6 0,13 25 232,-17-27-170,0-1 1,1 0-1,14 17 1,7 13 162,-24-36-219,20 38 371,-1 0 0,29 80 1,-44-96-207,-5-18-133,-1 0 0,2 0 0,-1 0 0,1 0 0,0-1 0,0 1 0,1-1 0,0 0 0,10 13 0,-13-19 285,25-5-254,4-36-2440,-28 38 2220,3-2-481,-1 0 0,1-1 1,-1 1-1,0-1 0,-1-1 1,5-6-1,1-4-3478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7:25.811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0 784,'0'0'4858,"4"0"-4294,169 0 3223,242 0-3265,-381 2-504,1 2 1,0 1-1,43 12 0,23 5 49,97 3 345,313 2 1632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2.365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1 501 992,'0'0'5272,"3"-3"-4526,-1 0-535,0 2-147,-1 0-1,0 0 1,0 0 0,0 0-1,-1 0 1,1 0 0,0 0-1,0 0 1,-1-1 0,1 1 0,0 0-1,-1 0 1,1-1 0,-1 1-1,0 0 1,1-3 0,10-13 1749,-6 10-1683,0-1 1,1 1-1,0-1 1,0 1-1,1 1 1,0 0 0,0 0-1,10-6 1,-5 2 99,25-8-14,-8 5-200,6-8 74,48-21-1,-49 26 92,-1-1 0,37-25-1,136-114 1744,-190 144-948,-15 12-1238,0 0-1,0-1 1,0 0 0,0 1-1,0-1 1,0 1 0,-1-1-1,1 0 1,0 0 0,0 1 0,-1-1-1,1 0 1,0 0 0,-1 0-1,1 0 1,-1 0 0,0 0-1,1 0 1,-1 0 0,0 0 0,1 0-1,-1 0 1,0 0 0,0 0-1,0 0 1,0 0 0,0 0-1,0 0 1,0 0 0,-1-2 0,1-10-2606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3.607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456 367 1408,'0'0'4490,"-9"-11"-3956,-29-34 84,4 15 1435,30 27-2005,1-1 1,-1 1 0,0 1 0,0-1-1,0 0 1,0 1 0,0 0 0,0 0-1,0 0 1,-1 1 0,-7-3 0,-54-7 347,51 9-374,-2 0-18,0 0 0,0 1 0,0 1-1,0 0 1,0 1 0,1 1 0,-21 5 0,33-6-4,0 0 0,-1 1 0,1 0 1,0-1-1,0 1 0,0 1 0,0-1 0,0 0 1,0 1-1,1 0 0,-1 0 0,1 0 0,0 1 1,0-1-1,0 1 0,0-1 0,0 1 1,1 0-1,0 0 0,0 0 0,0 0 0,0 1 1,1-1-1,0 0 0,-1 1 0,2-1 0,-1 1 1,0-1-1,1 1 0,0 6 0,0 106 51,0-116-42,0 0 1,0-1-1,0 1 1,0-1-1,0 1 1,0 0-1,0-1 1,0 1-1,0 0 1,0-1-1,1 1 1,-1 0-1,0-1 1,0 1-1,1-1 1,-1 1-1,0-1 0,1 1 1,-1 0-1,0-1 1,1 1-1,-1-1 1,1 0-1,-1 1 1,1-1-1,-1 1 1,1-1-1,-1 0 1,1 1-1,0-1 1,0 1-1,22-6 808,16-21-2,-35 20-764,0-1 0,0 0 0,0 0 0,0 0 0,-1 0 0,0-1 0,-1 1 0,0-1 0,2-11 0,0-69 378,-5 61-488,0 19 53,0 0 1,0 1-1,-1-1 1,-1 1 0,1 0-1,-1 0 1,0-1-1,-1 2 1,0-1 0,-9-12-1,7 10 14,0-1-1,0 0 1,1-1-1,0 1 1,-4-15-1,6 8-137,1 1 0,0-1 0,1-19 0,30 36 14,36-1 135,-32-1 62,1 2 0,0 1 0,-1 2 0,48 9 0,-73-12 15,-7 0-95,0 0 0,0 0 0,-1 0 0,1 0 0,0 0 0,0 0 0,0 0 0,0 0 0,0 1 0,0-1 0,0 0 1,0 1-1,0-1 0,-1 0 0,1 1 0,0-1 0,0 1 0,-1 0 0,1-1 0,0 1 0,0-1 0,-1 1 0,1 1 0,3 0-309,-1-1-1,1 1 1,0-1 0,-1 1-1,1-1 1,0 0-1,0-1 1,0 1-1,6 0 1,0 0-981,9 0-3145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00:28:14.842"/>
    </inkml:context>
    <inkml:brush xml:id="br0">
      <inkml:brushProperty name="width" value="0.05" units="cm"/>
      <inkml:brushProperty name="height" value="0.05" units="cm"/>
      <inkml:brushProperty name="color" value="#D9782C"/>
    </inkml:brush>
  </inkml:definitions>
  <inkml:trace contextRef="#ctx0" brushRef="#br0">264 0 368,'0'0'2847,"8"4"-2495,-1 1-109,-4-4-99,-1 1 1,0-1-1,0 1 1,1-1-1,-1 0 1,0 0-1,1 0 1,-1 0-1,1-1 1,-1 1-1,1-1 1,0 1-1,-1-1 1,4 0-1,-5 27 665,1-25-786,10 18 352,-12-20-345,0 1 1,0-1 0,0 1-1,1-1 1,-1 1 0,0-1-1,0 1 1,1-1 0,-1 1-1,0-1 1,1 0 0,-1 1-1,1-1 1,-1 1 0,1-1-1,-1 0 1,0 0 0,1 1-1,-1-1 1,1 0 0,-1 0-1,1 1 1,-1-1 0,1 0-1,-1 0 1,1 0 0,0 0-1,-1 0 1,1 0 0,36 32 281,-36-30-289,1 0 1,-1 0 0,0 0-1,0 0 1,0 0-1,0 0 1,0 1 0,0-1-1,-1 0 1,1 1 0,-1-1-1,1 4 1,8 25 594,-5-26-481,0-1-1,0 1 0,0-1 1,1 1-1,-1-1 1,1 0-1,0-1 0,10 6 1,-13-8 833,-6 2 1281,-10 1 111,5 1-3084,1-1 725,0 1 1,0 1-1,1-1 0,0 1 0,0 1 0,-11 12 1,-21 19 95,-11 7 141,-46 52 0,55-53-46,19-21-172,1 0 1,0 1 0,2 1-1,-18 32 1,17-28 102,20-27 314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65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828880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41526"/>
            <a:ext cx="3168208" cy="70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85935" y="67247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01943" y="7314728"/>
            <a:ext cx="38966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3" Type="http://schemas.openxmlformats.org/officeDocument/2006/relationships/image" Target="../media/image120.png"/><Relationship Id="rId21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Method Overloading and Objects as Parameters of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52816F-696B-4021-A0FA-BCC05B4A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57" y="1901041"/>
            <a:ext cx="636814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to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//transform the String into a long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//remove all characters that are not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   //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Long.parseLong</a:t>
            </a:r>
            <a:r>
              <a:rPr lang="en-US" altLang="en-US" sz="1800" i="1" dirty="0">
                <a:solidFill>
                  <a:srgbClr val="8C8C8C"/>
                </a:solidFill>
                <a:latin typeface="JetBrains Mono"/>
              </a:rPr>
              <a:t>(string)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//call overloaded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</a:t>
            </a:r>
            <a:r>
              <a:rPr lang="en-US" altLang="en-US" sz="1800" i="1" dirty="0" err="1">
                <a:solidFill>
                  <a:srgbClr val="8C8C8C"/>
                </a:solidFill>
                <a:latin typeface="JetBrains Mono"/>
              </a:rPr>
              <a:t>etPhone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%s, phone: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CC2087-2A8D-480B-84EE-71B7B33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99" y="1877429"/>
            <a:ext cx="5998029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9704915944L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 "L" at the end is how we tell java it is a long number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"Gabbi"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"(970) 491-3739"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"Tran"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Contact(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"Heidi"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just doing this so you can see adding other ways to add objects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ArrayLists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advisor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6E2659-B1C1-4772-8988-12EA86966041}"/>
              </a:ext>
            </a:extLst>
          </p:cNvPr>
          <p:cNvCxnSpPr>
            <a:cxnSpLocks/>
          </p:cNvCxnSpPr>
          <p:nvPr/>
        </p:nvCxnSpPr>
        <p:spPr>
          <a:xfrm>
            <a:off x="2950028" y="6063343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45FE5-E77A-4DC7-84D8-6CC20E55DDD5}"/>
              </a:ext>
            </a:extLst>
          </p:cNvPr>
          <p:cNvCxnSpPr/>
          <p:nvPr/>
        </p:nvCxnSpPr>
        <p:spPr>
          <a:xfrm flipV="1">
            <a:off x="6368143" y="2089112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F669D-B527-489F-B410-88E28B583B31}"/>
              </a:ext>
            </a:extLst>
          </p:cNvPr>
          <p:cNvCxnSpPr/>
          <p:nvPr/>
        </p:nvCxnSpPr>
        <p:spPr>
          <a:xfrm>
            <a:off x="6368143" y="2089112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92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640D7-C34C-4CFB-9F94-0CDBB71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More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4E0C-A7F7-4F09-90E2-3B52A2980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BE607-67E2-4D0E-829C-845283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94" y="25651"/>
            <a:ext cx="12561453" cy="861774"/>
          </a:xfrm>
        </p:spPr>
        <p:txBody>
          <a:bodyPr/>
          <a:lstStyle/>
          <a:p>
            <a:r>
              <a:rPr lang="en-US" sz="4400" dirty="0"/>
              <a:t>Let’s Talk About Variables and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7D2DD-8701-4E2B-AAEC-98231F755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42233"/>
            <a:ext cx="3421411" cy="4953407"/>
          </a:xfrm>
        </p:spPr>
        <p:txBody>
          <a:bodyPr/>
          <a:lstStyle/>
          <a:p>
            <a:r>
              <a:rPr lang="en-US" dirty="0"/>
              <a:t>Discuss: Given the following program</a:t>
            </a:r>
          </a:p>
          <a:p>
            <a:pPr marL="0" indent="0">
              <a:buNone/>
            </a:pPr>
            <a:r>
              <a:rPr lang="en-US" dirty="0"/>
              <a:t>Program Start:</a:t>
            </a:r>
          </a:p>
          <a:p>
            <a:r>
              <a:rPr lang="en-US" dirty="0"/>
              <a:t>What is the value of:</a:t>
            </a:r>
          </a:p>
          <a:p>
            <a:pPr lvl="1"/>
            <a:r>
              <a:rPr lang="en-US" dirty="0"/>
              <a:t>w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 err="1"/>
              <a:t>rectange.length</a:t>
            </a:r>
            <a:endParaRPr lang="en-US" dirty="0"/>
          </a:p>
          <a:p>
            <a:pPr lvl="1"/>
            <a:r>
              <a:rPr lang="en-US" dirty="0" err="1"/>
              <a:t>rectangle.width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Program End?</a:t>
            </a:r>
          </a:p>
          <a:p>
            <a:r>
              <a:rPr lang="en-US" dirty="0"/>
              <a:t>What is the value of them?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4A88C-92F1-46E7-82BC-55AD7E5C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515" y="30852"/>
            <a:ext cx="3352800" cy="747897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(length&gt;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length;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width)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(width 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width;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17A2FD-288E-4EBD-99AC-6B030EF0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314" y="1094390"/>
            <a:ext cx="6342414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YourProgram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w = w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l = l  /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"Rectangle: Width %d, Length: %d, Area: %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of w: %d, of l: %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d%n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w, 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"Width == w? %b,  Length == l? %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b%n%n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== w,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()==l);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Rectangle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"Values Modified!"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4ED5-45AC-4E15-89F9-D43D95B9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From the Program….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A5D9-4BF0-4EA5-898E-51FF0595E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82409"/>
            <a:ext cx="6556496" cy="2912849"/>
          </a:xfrm>
        </p:spPr>
        <p:txBody>
          <a:bodyPr/>
          <a:lstStyle/>
          <a:p>
            <a:r>
              <a:rPr lang="en-US" dirty="0"/>
              <a:t>The values in Rectangle were changed!</a:t>
            </a:r>
          </a:p>
          <a:p>
            <a:r>
              <a:rPr lang="en-US" dirty="0"/>
              <a:t>The values of w, l  - where not changed!</a:t>
            </a:r>
          </a:p>
          <a:p>
            <a:endParaRPr lang="en-US" dirty="0"/>
          </a:p>
          <a:p>
            <a:r>
              <a:rPr lang="en-US" dirty="0"/>
              <a:t>What happened? </a:t>
            </a:r>
          </a:p>
          <a:p>
            <a:r>
              <a:rPr lang="en-US" dirty="0"/>
              <a:t>Why did this happen?</a:t>
            </a:r>
          </a:p>
          <a:p>
            <a:r>
              <a:rPr lang="en-US" dirty="0"/>
              <a:t>Let’s look at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10377-74A6-40E0-9DD3-3E55249C258C}"/>
              </a:ext>
            </a:extLst>
          </p:cNvPr>
          <p:cNvSpPr txBox="1"/>
          <p:nvPr/>
        </p:nvSpPr>
        <p:spPr>
          <a:xfrm>
            <a:off x="7674095" y="2608927"/>
            <a:ext cx="551542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Rectangle: Width 5, Length: 10, Area: 50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true,  Length == l? true</a:t>
            </a:r>
          </a:p>
          <a:p>
            <a:endParaRPr lang="en-US" dirty="0"/>
          </a:p>
          <a:p>
            <a:r>
              <a:rPr lang="en-US" dirty="0"/>
              <a:t>Values Modified!</a:t>
            </a:r>
          </a:p>
          <a:p>
            <a:r>
              <a:rPr lang="en-US" dirty="0"/>
              <a:t>Rectangle: Width 16, Length: 5, Area: 80</a:t>
            </a:r>
          </a:p>
          <a:p>
            <a:r>
              <a:rPr lang="en-US" dirty="0"/>
              <a:t>Values of w: 5, of l: 10</a:t>
            </a:r>
          </a:p>
          <a:p>
            <a:r>
              <a:rPr lang="en-US" dirty="0"/>
              <a:t>Width == w? false,  Length == l? false</a:t>
            </a:r>
          </a:p>
        </p:txBody>
      </p:sp>
    </p:spTree>
    <p:extLst>
      <p:ext uri="{BB962C8B-B14F-4D97-AF65-F5344CB8AC3E}">
        <p14:creationId xmlns:p14="http://schemas.microsoft.com/office/powerpoint/2010/main" val="808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103-4CD4-49DF-BECC-AAD3B2C9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doesn’t ‘copy’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11E2-2246-4419-A2F8-01A4370D0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90182"/>
          </a:xfrm>
        </p:spPr>
        <p:txBody>
          <a:bodyPr/>
          <a:lstStyle/>
          <a:p>
            <a:r>
              <a:rPr lang="en-US" dirty="0"/>
              <a:t>Here is the memory of the program (simplified)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A6C5FD-8166-418D-959E-F131D725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98833"/>
              </p:ext>
            </p:extLst>
          </p:nvPr>
        </p:nvGraphicFramePr>
        <p:xfrm>
          <a:off x="7617582" y="2355912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5E3455-A35E-4CAF-A3CD-BE8777ADC166}"/>
              </a:ext>
            </a:extLst>
          </p:cNvPr>
          <p:cNvSpPr txBox="1"/>
          <p:nvPr/>
        </p:nvSpPr>
        <p:spPr>
          <a:xfrm>
            <a:off x="628076" y="2460801"/>
            <a:ext cx="4800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Rectangle rectangle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A76D0AB-9886-409B-8393-DCA878AC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13643"/>
              </p:ext>
            </p:extLst>
          </p:nvPr>
        </p:nvGraphicFramePr>
        <p:xfrm>
          <a:off x="12556134" y="4724500"/>
          <a:ext cx="1192589" cy="20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1D849-B4D3-4108-BAA4-B2131B95BCE6}"/>
              </a:ext>
            </a:extLst>
          </p:cNvPr>
          <p:cNvSpPr txBox="1"/>
          <p:nvPr/>
        </p:nvSpPr>
        <p:spPr>
          <a:xfrm>
            <a:off x="12716999" y="4304583"/>
            <a:ext cx="870857" cy="40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82BCB-FFEE-4972-9947-76323CC1B221}"/>
              </a:ext>
            </a:extLst>
          </p:cNvPr>
          <p:cNvSpPr txBox="1"/>
          <p:nvPr/>
        </p:nvSpPr>
        <p:spPr>
          <a:xfrm>
            <a:off x="464457" y="3819556"/>
            <a:ext cx="34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(rectangle, w, l);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93B2C-6FFD-4664-95DD-4A5AB56A8FB9}"/>
              </a:ext>
            </a:extLst>
          </p:cNvPr>
          <p:cNvSpPr txBox="1"/>
          <p:nvPr/>
        </p:nvSpPr>
        <p:spPr>
          <a:xfrm>
            <a:off x="464457" y="3807902"/>
            <a:ext cx="690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(x873, 5, 10);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14:cNvPr>
              <p14:cNvContentPartPr/>
              <p14:nvPr/>
            </p14:nvContentPartPr>
            <p14:xfrm>
              <a:off x="1861749" y="2627937"/>
              <a:ext cx="5681520" cy="224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BA8C22-4AC1-4EE2-8B94-89E6FC1C6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109" y="2618937"/>
                <a:ext cx="5699160" cy="22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14:cNvPr>
              <p14:cNvContentPartPr/>
              <p14:nvPr/>
            </p14:nvContentPartPr>
            <p14:xfrm>
              <a:off x="1989909" y="2482857"/>
              <a:ext cx="5546520" cy="535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97CCA1-8B33-4937-8818-790DA0F302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0909" y="2474217"/>
                <a:ext cx="55641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14:cNvPr>
              <p14:cNvContentPartPr/>
              <p14:nvPr/>
            </p14:nvContentPartPr>
            <p14:xfrm rot="495815">
              <a:off x="4821229" y="3891934"/>
              <a:ext cx="7717546" cy="313312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589406-09D7-4A43-B009-71D6441F18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95815">
                <a:off x="4812229" y="3883295"/>
                <a:ext cx="7735186" cy="3150767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E136AC8-991B-4F62-ACCC-A38E27CC4D1E}"/>
              </a:ext>
            </a:extLst>
          </p:cNvPr>
          <p:cNvGrpSpPr/>
          <p:nvPr/>
        </p:nvGrpSpPr>
        <p:grpSpPr>
          <a:xfrm>
            <a:off x="4006037" y="3455072"/>
            <a:ext cx="847080" cy="594000"/>
            <a:chOff x="4006037" y="3455072"/>
            <a:chExt cx="84708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14:cNvPr>
                <p14:cNvContentPartPr/>
                <p14:nvPr/>
              </p14:nvContentPartPr>
              <p14:xfrm>
                <a:off x="4068317" y="3455072"/>
                <a:ext cx="659160" cy="4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F24D6-3D00-41D4-9679-16630D0693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9677" y="3446432"/>
                  <a:ext cx="676800" cy="6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B834A6-12CF-48D3-B922-AE8F435C585B}"/>
                </a:ext>
              </a:extLst>
            </p:cNvPr>
            <p:cNvGrpSpPr/>
            <p:nvPr/>
          </p:nvGrpSpPr>
          <p:grpSpPr>
            <a:xfrm>
              <a:off x="4006037" y="3609512"/>
              <a:ext cx="724680" cy="405000"/>
              <a:chOff x="4006037" y="3609512"/>
              <a:chExt cx="724680" cy="40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14:cNvPr>
                  <p14:cNvContentPartPr/>
                  <p14:nvPr/>
                </p14:nvContentPartPr>
                <p14:xfrm>
                  <a:off x="4038797" y="3729392"/>
                  <a:ext cx="137880" cy="1936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8041CFD-F458-4672-96CD-35197DFCA59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157" y="3720752"/>
                    <a:ext cx="155520" cy="211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9DBD869-9099-411E-A557-9D8498BFC986}"/>
                  </a:ext>
                </a:extLst>
              </p:cNvPr>
              <p:cNvGrpSpPr/>
              <p:nvPr/>
            </p:nvGrpSpPr>
            <p:grpSpPr>
              <a:xfrm>
                <a:off x="4006037" y="3609512"/>
                <a:ext cx="724680" cy="405000"/>
                <a:chOff x="4006037" y="3609512"/>
                <a:chExt cx="724680" cy="405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0117" y="3609512"/>
                    <a:ext cx="570600" cy="3708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792FB9D0-A5E7-47B2-86A2-F7918B839A4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4151477" y="3600512"/>
                      <a:ext cx="58824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6037" y="3716432"/>
                    <a:ext cx="240120" cy="1807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C9C5C43-51BE-4EE7-9B9E-A54B30919BAD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997397" y="3707792"/>
                      <a:ext cx="257760" cy="19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917" y="3759632"/>
                    <a:ext cx="164520" cy="1749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6BCE4CA7-FB39-46A3-BE43-9C3F4CFB08E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4351277" y="3750992"/>
                      <a:ext cx="18216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597" y="3766112"/>
                    <a:ext cx="164520" cy="24840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A8BFCABA-DD37-4EFF-9AE4-3C2185D473F9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08597" y="3757112"/>
                      <a:ext cx="182160" cy="266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14:cNvPr>
                <p14:cNvContentPartPr/>
                <p14:nvPr/>
              </p14:nvContentPartPr>
              <p14:xfrm>
                <a:off x="4674917" y="3815792"/>
                <a:ext cx="178200" cy="233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4531E8-5613-417F-ACCC-E394350957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17" y="3806792"/>
                  <a:ext cx="19584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14:cNvPr>
              <p14:cNvContentPartPr/>
              <p14:nvPr/>
            </p14:nvContentPartPr>
            <p14:xfrm>
              <a:off x="2986517" y="3400352"/>
              <a:ext cx="892080" cy="25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A8537-22CA-4276-9F40-3301831761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77877" y="3391712"/>
                <a:ext cx="909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14:cNvPr>
              <p14:cNvContentPartPr/>
              <p14:nvPr/>
            </p14:nvContentPartPr>
            <p14:xfrm>
              <a:off x="2779749" y="2880297"/>
              <a:ext cx="4713840" cy="460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9592AE-79F5-4D8F-B0BC-FB34D2884E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1109" y="2871657"/>
                <a:ext cx="4731480" cy="4784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7198BE6-4538-44A5-AE43-3C379905D7B6}"/>
              </a:ext>
            </a:extLst>
          </p:cNvPr>
          <p:cNvSpPr txBox="1"/>
          <p:nvPr/>
        </p:nvSpPr>
        <p:spPr>
          <a:xfrm>
            <a:off x="7732492" y="2427882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5D9D0C-A72E-4A6A-A622-4187DE872134}"/>
              </a:ext>
            </a:extLst>
          </p:cNvPr>
          <p:cNvSpPr txBox="1"/>
          <p:nvPr/>
        </p:nvSpPr>
        <p:spPr>
          <a:xfrm>
            <a:off x="7732492" y="2940987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86115A-5C9C-4AB3-8E7A-C04C817F0162}"/>
              </a:ext>
            </a:extLst>
          </p:cNvPr>
          <p:cNvSpPr txBox="1"/>
          <p:nvPr/>
        </p:nvSpPr>
        <p:spPr>
          <a:xfrm>
            <a:off x="7756408" y="4420097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A2FADA-C03A-4D77-944E-71DF70C08DA0}"/>
              </a:ext>
            </a:extLst>
          </p:cNvPr>
          <p:cNvSpPr txBox="1"/>
          <p:nvPr/>
        </p:nvSpPr>
        <p:spPr>
          <a:xfrm>
            <a:off x="7445828" y="1574748"/>
            <a:ext cx="149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list </a:t>
            </a:r>
          </a:p>
          <a:p>
            <a:pPr algn="ctr"/>
            <a:r>
              <a:rPr lang="en-US" dirty="0"/>
              <a:t>for main!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B28533-EA99-4F01-B2DA-D13E993DB9F3}"/>
              </a:ext>
            </a:extLst>
          </p:cNvPr>
          <p:cNvSpPr txBox="1"/>
          <p:nvPr/>
        </p:nvSpPr>
        <p:spPr>
          <a:xfrm>
            <a:off x="429450" y="4499119"/>
            <a:ext cx="519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Now running the </a:t>
            </a:r>
            <a:r>
              <a:rPr lang="en-US" altLang="en-US" b="1" dirty="0" err="1">
                <a:solidFill>
                  <a:srgbClr val="000000"/>
                </a:solidFill>
                <a:latin typeface="JetBrains Mono"/>
              </a:rPr>
              <a:t>modifyValues</a:t>
            </a:r>
            <a:r>
              <a:rPr lang="en-US" altLang="en-US" b="1" dirty="0">
                <a:solidFill>
                  <a:srgbClr val="000000"/>
                </a:solidFill>
                <a:latin typeface="JetBrains Mono"/>
              </a:rPr>
              <a:t> method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modifyValues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(Rectangle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l)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6F79A-F738-47EF-92DA-84BC0DE85765}"/>
              </a:ext>
            </a:extLst>
          </p:cNvPr>
          <p:cNvSpPr txBox="1"/>
          <p:nvPr/>
        </p:nvSpPr>
        <p:spPr>
          <a:xfrm>
            <a:off x="9480245" y="1561350"/>
            <a:ext cx="22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list 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modifyValues</a:t>
            </a:r>
            <a:r>
              <a:rPr lang="en-US" dirty="0"/>
              <a:t>!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43D165B1-5F92-46CA-87CF-D0BE9311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91624"/>
              </p:ext>
            </p:extLst>
          </p:nvPr>
        </p:nvGraphicFramePr>
        <p:xfrm>
          <a:off x="9852783" y="2366864"/>
          <a:ext cx="1192589" cy="306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89">
                  <a:extLst>
                    <a:ext uri="{9D8B030D-6E8A-4147-A177-3AD203B41FA5}">
                      <a16:colId xmlns:a16="http://schemas.microsoft.com/office/drawing/2014/main" val="166921060"/>
                    </a:ext>
                  </a:extLst>
                </a:gridCol>
              </a:tblGrid>
              <a:tr h="4285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93320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016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194432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51539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marL="0" marR="0" lvl="0" indent="0" algn="ctr" defTabSz="6996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16124"/>
                  </a:ext>
                </a:extLst>
              </a:tr>
              <a:tr h="428513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8627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20BCFFE-D639-4CD9-8DC0-45012AD30EDD}"/>
              </a:ext>
            </a:extLst>
          </p:cNvPr>
          <p:cNvSpPr txBox="1"/>
          <p:nvPr/>
        </p:nvSpPr>
        <p:spPr>
          <a:xfrm>
            <a:off x="10043735" y="500695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B46A7-F15B-4F3D-B24B-E8AC10C15BEE}"/>
              </a:ext>
            </a:extLst>
          </p:cNvPr>
          <p:cNvSpPr txBox="1"/>
          <p:nvPr/>
        </p:nvSpPr>
        <p:spPr>
          <a:xfrm>
            <a:off x="10023215" y="3922144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3F0F73-CA5B-43A1-8538-8D8C992D287C}"/>
              </a:ext>
            </a:extLst>
          </p:cNvPr>
          <p:cNvSpPr txBox="1"/>
          <p:nvPr/>
        </p:nvSpPr>
        <p:spPr>
          <a:xfrm>
            <a:off x="10043735" y="2437682"/>
            <a:ext cx="89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x873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70F344-282D-46F9-A01A-974B3D2C103F}"/>
              </a:ext>
            </a:extLst>
          </p:cNvPr>
          <p:cNvSpPr txBox="1"/>
          <p:nvPr/>
        </p:nvSpPr>
        <p:spPr>
          <a:xfrm>
            <a:off x="417617" y="5279186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rectangle.setWidth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rectangle.getWidth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01C32B-5B0D-4925-A7A2-35DCC5E39B94}"/>
              </a:ext>
            </a:extLst>
          </p:cNvPr>
          <p:cNvSpPr txBox="1"/>
          <p:nvPr/>
        </p:nvSpPr>
        <p:spPr>
          <a:xfrm>
            <a:off x="394776" y="5290620"/>
            <a:ext cx="691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x873.setLength(x873.getLength()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.setWidth(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x873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.getWidth()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B57950-F0B3-4421-BDC3-2073E8182310}"/>
              </a:ext>
            </a:extLst>
          </p:cNvPr>
          <p:cNvSpPr txBox="1"/>
          <p:nvPr/>
        </p:nvSpPr>
        <p:spPr>
          <a:xfrm>
            <a:off x="12540162" y="4806895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9196A6-44D9-419F-A758-668E429E1230}"/>
              </a:ext>
            </a:extLst>
          </p:cNvPr>
          <p:cNvSpPr txBox="1"/>
          <p:nvPr/>
        </p:nvSpPr>
        <p:spPr>
          <a:xfrm>
            <a:off x="12678224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0FDDBF-8861-423A-8D12-494F6F74EE98}"/>
              </a:ext>
            </a:extLst>
          </p:cNvPr>
          <p:cNvSpPr txBox="1"/>
          <p:nvPr/>
        </p:nvSpPr>
        <p:spPr>
          <a:xfrm>
            <a:off x="12613883" y="5298623"/>
            <a:ext cx="102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 = 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4956E6-9AE9-4CEB-BA7E-7889ED4E48AA}"/>
              </a:ext>
            </a:extLst>
          </p:cNvPr>
          <p:cNvSpPr txBox="1"/>
          <p:nvPr/>
        </p:nvSpPr>
        <p:spPr>
          <a:xfrm>
            <a:off x="12607699" y="4800147"/>
            <a:ext cx="1231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w =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8AF16-3BCE-4E68-9CF7-CEAF3CB6D15A}"/>
              </a:ext>
            </a:extLst>
          </p:cNvPr>
          <p:cNvSpPr txBox="1"/>
          <p:nvPr/>
        </p:nvSpPr>
        <p:spPr>
          <a:xfrm>
            <a:off x="448097" y="5961791"/>
            <a:ext cx="1825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w = w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l = l 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AA91B9-A2B2-4D2B-9D8E-E126C2E06723}"/>
              </a:ext>
            </a:extLst>
          </p:cNvPr>
          <p:cNvSpPr txBox="1"/>
          <p:nvPr/>
        </p:nvSpPr>
        <p:spPr>
          <a:xfrm>
            <a:off x="10079666" y="4986570"/>
            <a:ext cx="81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4FCF6-0DB7-44B0-BBDD-B079316512D3}"/>
              </a:ext>
            </a:extLst>
          </p:cNvPr>
          <p:cNvSpPr txBox="1"/>
          <p:nvPr/>
        </p:nvSpPr>
        <p:spPr>
          <a:xfrm>
            <a:off x="10033475" y="3952701"/>
            <a:ext cx="831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996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D3A26C-06E9-4AEF-A024-D32F6BDFB7BC}"/>
              </a:ext>
            </a:extLst>
          </p:cNvPr>
          <p:cNvSpPr txBox="1"/>
          <p:nvPr/>
        </p:nvSpPr>
        <p:spPr>
          <a:xfrm>
            <a:off x="417617" y="6764563"/>
            <a:ext cx="797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modifyValues</a:t>
            </a:r>
            <a:r>
              <a:rPr lang="en-US" dirty="0"/>
              <a:t> finishes (</a:t>
            </a:r>
            <a:r>
              <a:rPr lang="en-US" u="sng" dirty="0"/>
              <a:t>local</a:t>
            </a:r>
            <a:r>
              <a:rPr lang="en-US" dirty="0"/>
              <a:t> variables go away), returns to </a:t>
            </a:r>
            <a:r>
              <a:rPr lang="en-US" b="1" dirty="0"/>
              <a:t>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473623-7013-45F2-B48C-4313AC62C80C}"/>
              </a:ext>
            </a:extLst>
          </p:cNvPr>
          <p:cNvSpPr txBox="1"/>
          <p:nvPr/>
        </p:nvSpPr>
        <p:spPr>
          <a:xfrm>
            <a:off x="9480245" y="81279"/>
            <a:ext cx="4291319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Digging Deeper:</a:t>
            </a:r>
          </a:p>
          <a:p>
            <a:r>
              <a:rPr lang="en-US" dirty="0"/>
              <a:t>This is called the memory stack, explored in later courses (165/270)</a:t>
            </a:r>
          </a:p>
        </p:txBody>
      </p:sp>
    </p:spTree>
    <p:extLst>
      <p:ext uri="{BB962C8B-B14F-4D97-AF65-F5344CB8AC3E}">
        <p14:creationId xmlns:p14="http://schemas.microsoft.com/office/powerpoint/2010/main" val="14598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5" grpId="0"/>
      <p:bldP spid="42" grpId="0"/>
      <p:bldP spid="44" grpId="0"/>
      <p:bldP spid="46" grpId="0"/>
      <p:bldP spid="50" grpId="0"/>
      <p:bldP spid="54" grpId="0"/>
      <p:bldP spid="55" grpId="0"/>
      <p:bldP spid="55" grpId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64" grpId="0"/>
      <p:bldP spid="64" grpId="1"/>
      <p:bldP spid="66" grpId="0"/>
      <p:bldP spid="68" grpId="0"/>
      <p:bldP spid="68" grpId="1"/>
      <p:bldP spid="70" grpId="0"/>
      <p:bldP spid="70" grpId="1"/>
      <p:bldP spid="71" grpId="0"/>
      <p:bldP spid="72" grpId="0"/>
      <p:bldP spid="74" grpId="0"/>
      <p:bldP spid="75" grpId="0"/>
      <p:bldP spid="75" grpId="1"/>
      <p:bldP spid="76" grpId="0"/>
      <p:bldP spid="76" grpId="1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1" y="98916"/>
            <a:ext cx="12561453" cy="1015663"/>
          </a:xfrm>
        </p:spPr>
        <p:txBody>
          <a:bodyPr/>
          <a:lstStyle/>
          <a:p>
            <a:r>
              <a:rPr lang="en-US" dirty="0"/>
              <a:t>Passing Objects as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561C-A923-46B9-A36A-387590778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F8CDDD-8335-4578-9B8A-03FBB9FE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1" y="1114579"/>
            <a:ext cx="12561457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name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name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D3084C-3AFC-4816-BC03-F4C76F0F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4" y="3773482"/>
            <a:ext cx="1256145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a person's first and last names:"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getAndCountNameLetters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first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last name has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lastNameLetterCount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letters."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86E55-BAE9-4B14-A3A2-7D82C922187F}"/>
              </a:ext>
            </a:extLst>
          </p:cNvPr>
          <p:cNvSpPr txBox="1"/>
          <p:nvPr/>
        </p:nvSpPr>
        <p:spPr>
          <a:xfrm>
            <a:off x="8059291" y="4861043"/>
            <a:ext cx="495163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dirty="0" err="1">
                <a:solidFill>
                  <a:schemeClr val="bg1"/>
                </a:solidFill>
              </a:rPr>
              <a:t>scnr</a:t>
            </a:r>
            <a:r>
              <a:rPr lang="en-US" dirty="0">
                <a:solidFill>
                  <a:schemeClr val="bg1"/>
                </a:solidFill>
              </a:rPr>
              <a:t> object of Scanner class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3C2CD-68D0-4B3D-BB92-1A79E446DB94}"/>
              </a:ext>
            </a:extLst>
          </p:cNvPr>
          <p:cNvCxnSpPr/>
          <p:nvPr/>
        </p:nvCxnSpPr>
        <p:spPr>
          <a:xfrm flipH="1">
            <a:off x="6156251" y="5061098"/>
            <a:ext cx="179690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DD895-C2A8-4CD2-844B-85EA82ED5441}"/>
              </a:ext>
            </a:extLst>
          </p:cNvPr>
          <p:cNvCxnSpPr/>
          <p:nvPr/>
        </p:nvCxnSpPr>
        <p:spPr>
          <a:xfrm flipV="1">
            <a:off x="7054702" y="1619480"/>
            <a:ext cx="0" cy="36355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CFCA4-F73E-4962-A949-1A4AAC39D673}"/>
              </a:ext>
            </a:extLst>
          </p:cNvPr>
          <p:cNvSpPr txBox="1"/>
          <p:nvPr/>
        </p:nvSpPr>
        <p:spPr>
          <a:xfrm>
            <a:off x="6074418" y="2087827"/>
            <a:ext cx="378567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Scanner object as a parameter in method definition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F710D6-B04C-4655-8B21-8783FBB80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66045" y="5662796"/>
            <a:ext cx="859315" cy="73251"/>
          </a:xfrm>
          <a:prstGeom prst="bentConnector3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F3B358-D5CA-4F2B-8EBA-8080A28AFE4C}"/>
              </a:ext>
            </a:extLst>
          </p:cNvPr>
          <p:cNvSpPr txBox="1"/>
          <p:nvPr/>
        </p:nvSpPr>
        <p:spPr>
          <a:xfrm>
            <a:off x="8780445" y="5588979"/>
            <a:ext cx="41423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Sending an object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40692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8449"/>
            <a:ext cx="12561453" cy="1015663"/>
          </a:xfrm>
        </p:spPr>
        <p:txBody>
          <a:bodyPr/>
          <a:lstStyle/>
          <a:p>
            <a:r>
              <a:rPr lang="en-US" dirty="0"/>
              <a:t>Practice – Objects as Parameters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F088D2-E9E8-4C47-86A9-27D933D0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28" y="1134112"/>
            <a:ext cx="591170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Rectangle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(height)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(width)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height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33B0FE-608A-4779-9BAF-F1B2585B0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6962" y="1134111"/>
            <a:ext cx="6772712" cy="5985293"/>
          </a:xfrm>
        </p:spPr>
        <p:txBody>
          <a:bodyPr/>
          <a:lstStyle/>
          <a:p>
            <a:r>
              <a:rPr lang="en-US" sz="2400" dirty="0"/>
              <a:t>Rectangle Class</a:t>
            </a:r>
          </a:p>
          <a:p>
            <a:r>
              <a:rPr lang="en-US" dirty="0"/>
              <a:t>Write a method that calculates the area of a rectangle.</a:t>
            </a:r>
          </a:p>
          <a:p>
            <a:r>
              <a:rPr lang="en-US" dirty="0"/>
              <a:t>Write a method that receives a Rectangle as a parameter, compare the areas and returns a String with the height, width, and area of the biggest rectangle. If it is the same area, return a String informing that.</a:t>
            </a:r>
          </a:p>
          <a:p>
            <a:r>
              <a:rPr lang="en-US" sz="2400" dirty="0" err="1"/>
              <a:t>RectangleApplication</a:t>
            </a:r>
            <a:r>
              <a:rPr lang="en-US" sz="2400" dirty="0"/>
              <a:t> Class</a:t>
            </a:r>
          </a:p>
          <a:p>
            <a:r>
              <a:rPr lang="en-US" dirty="0"/>
              <a:t>Write a </a:t>
            </a:r>
            <a:r>
              <a:rPr lang="en-US" dirty="0" err="1"/>
              <a:t>RectangleApplication</a:t>
            </a:r>
            <a:r>
              <a:rPr lang="en-US" dirty="0"/>
              <a:t> class that has the following methods:</a:t>
            </a:r>
          </a:p>
          <a:p>
            <a:pPr lvl="1"/>
            <a:r>
              <a:rPr lang="en-US" dirty="0" err="1"/>
              <a:t>readDouble</a:t>
            </a:r>
            <a:r>
              <a:rPr lang="en-US" dirty="0"/>
              <a:t>: receives a Scanner as a parameter, read, and return an double value;</a:t>
            </a:r>
          </a:p>
          <a:p>
            <a:pPr lvl="1"/>
            <a:r>
              <a:rPr lang="en-US" dirty="0"/>
              <a:t>main: creates two Rectangle objects (use </a:t>
            </a:r>
            <a:r>
              <a:rPr lang="en-US" dirty="0" err="1"/>
              <a:t>readDouble</a:t>
            </a:r>
            <a:r>
              <a:rPr lang="en-US" dirty="0"/>
              <a:t> to read the values to create the objects), prints both objects height and width, calls the methods that return the biggest rectangle.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0"/>
            <a:ext cx="12561413" cy="1015467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B76C7-4821-426C-9C80-6ADC6DD0EA77}"/>
              </a:ext>
            </a:extLst>
          </p:cNvPr>
          <p:cNvSpPr txBox="1"/>
          <p:nvPr/>
        </p:nvSpPr>
        <p:spPr>
          <a:xfrm>
            <a:off x="628075" y="1115536"/>
            <a:ext cx="92758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11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07 – go to your lab to have your participation points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12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 - you should have already done that 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08 – go to your lab to have your participation points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13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6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D00A8-A4FA-4E9B-9199-C0E207B0496C}"/>
              </a:ext>
            </a:extLst>
          </p:cNvPr>
          <p:cNvSpPr/>
          <p:nvPr/>
        </p:nvSpPr>
        <p:spPr>
          <a:xfrm>
            <a:off x="10958286" y="3158242"/>
            <a:ext cx="2859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https://encrypted-tbn0.gstatic.com/images?q=tbn:ANd9GcS_UM2jEt9rPdBktlYNT9O0orskZRG5_0eh0Q&amp;usqp=CAU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8" name="Picture 4" descr="Fail Fast, Fail Often - Learning to Love your Mistakes">
            <a:extLst>
              <a:ext uri="{FF2B5EF4-FFF2-40B4-BE49-F238E27FC236}">
                <a16:creationId xmlns:a16="http://schemas.microsoft.com/office/drawing/2014/main" id="{CC9B3497-F325-4068-931A-CE35C7BD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84" y="76882"/>
            <a:ext cx="3713616" cy="29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FDECD2-5FE8-4786-81E5-DD162070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76248"/>
              </p:ext>
            </p:extLst>
          </p:nvPr>
        </p:nvGraphicFramePr>
        <p:xfrm>
          <a:off x="10074154" y="4022886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3D57F6-9630-4076-8528-D9DA6F942571}"/>
              </a:ext>
            </a:extLst>
          </p:cNvPr>
          <p:cNvSpPr txBox="1"/>
          <p:nvPr/>
        </p:nvSpPr>
        <p:spPr>
          <a:xfrm flipH="1">
            <a:off x="10025176" y="3563577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2019265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59" y="1891134"/>
            <a:ext cx="12659425" cy="3268908"/>
          </a:xfrm>
        </p:spPr>
        <p:txBody>
          <a:bodyPr/>
          <a:lstStyle/>
          <a:p>
            <a:r>
              <a:rPr lang="en-US" sz="2400" b="1" dirty="0"/>
              <a:t>Grab a paper, write your name, as it is in Canvas, and your answers to the following questions. Turn this as your attendance for today’s lecture.</a:t>
            </a:r>
          </a:p>
          <a:p>
            <a:endParaRPr lang="en-US" sz="2400" dirty="0"/>
          </a:p>
          <a:p>
            <a:r>
              <a:rPr lang="en-US" sz="2400" dirty="0"/>
              <a:t>What is method overloading? </a:t>
            </a:r>
          </a:p>
          <a:p>
            <a:r>
              <a:rPr lang="en-US" sz="2400" dirty="0"/>
              <a:t>Explain with your own words and provide examples.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9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32" y="214146"/>
            <a:ext cx="12561453" cy="1015663"/>
          </a:xfrm>
        </p:spPr>
        <p:txBody>
          <a:bodyPr/>
          <a:lstStyle/>
          <a:p>
            <a:r>
              <a:rPr lang="en-US" dirty="0"/>
              <a:t>Review – Method Signature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360" y="1891134"/>
            <a:ext cx="6980638" cy="5494133"/>
          </a:xfrm>
        </p:spPr>
        <p:txBody>
          <a:bodyPr/>
          <a:lstStyle/>
          <a:p>
            <a:r>
              <a:rPr lang="en-US" sz="2400" dirty="0"/>
              <a:t>Scope</a:t>
            </a:r>
          </a:p>
          <a:p>
            <a:pPr lvl="1"/>
            <a:r>
              <a:rPr lang="en-US" sz="2000" dirty="0"/>
              <a:t>public,  private, protected, or blank (package protected)</a:t>
            </a:r>
          </a:p>
          <a:p>
            <a:pPr lvl="1"/>
            <a:r>
              <a:rPr lang="en-US" sz="2000" dirty="0"/>
              <a:t>we often use public or private</a:t>
            </a:r>
          </a:p>
          <a:p>
            <a:pPr lvl="1"/>
            <a:r>
              <a:rPr lang="en-US" sz="2000" dirty="0"/>
              <a:t>private is class only</a:t>
            </a:r>
          </a:p>
          <a:p>
            <a:pPr lvl="1"/>
            <a:r>
              <a:rPr lang="en-US" sz="2000" dirty="0"/>
              <a:t>public other classes have access</a:t>
            </a:r>
          </a:p>
          <a:p>
            <a:r>
              <a:rPr lang="en-US" sz="2400" dirty="0"/>
              <a:t>(return) TYPE</a:t>
            </a:r>
          </a:p>
          <a:p>
            <a:pPr lvl="1"/>
            <a:r>
              <a:rPr lang="en-US" sz="2000" dirty="0"/>
              <a:t>Required</a:t>
            </a:r>
          </a:p>
          <a:p>
            <a:pPr lvl="1"/>
            <a:r>
              <a:rPr lang="en-US" sz="2000" dirty="0"/>
              <a:t>Can be any type + void. </a:t>
            </a:r>
          </a:p>
          <a:p>
            <a:pPr lvl="2"/>
            <a:r>
              <a:rPr lang="en-US" sz="2000" dirty="0"/>
              <a:t>Classes you create are objects, that can be returned</a:t>
            </a:r>
          </a:p>
          <a:p>
            <a:pPr lvl="1"/>
            <a:r>
              <a:rPr lang="en-US" sz="2000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3648597" y="1312513"/>
            <a:ext cx="5941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1" y="2318548"/>
            <a:ext cx="6074631" cy="423667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 (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on’t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epeat </a:t>
            </a:r>
            <a:r>
              <a:rPr lang="en-US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ourself)?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C97A-A67A-4241-B1B6-FCD974EC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5" y="1667554"/>
            <a:ext cx="10476822" cy="34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1665" y="5283887"/>
            <a:ext cx="6280728" cy="2195729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sz="1800" dirty="0"/>
              <a:t>We keep it DRY (Don’t Repeat Yourself)</a:t>
            </a:r>
          </a:p>
          <a:p>
            <a:pPr lvl="1"/>
            <a:r>
              <a:rPr lang="en-US" sz="1800" dirty="0"/>
              <a:t>Make the more specific method do the work</a:t>
            </a:r>
          </a:p>
          <a:p>
            <a:pPr lvl="1"/>
            <a:r>
              <a:rPr lang="en-US" sz="1800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" y="1463722"/>
            <a:ext cx="7238634" cy="228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15517" y="3752952"/>
            <a:ext cx="7219149" cy="153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331777" y="1762723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33177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1246427" y="3306331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303327" y="2655963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303327" y="278109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760652" y="2742246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10132002" y="4584775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1023117" y="2558091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380954" y="265054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331777" y="2209343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620143" y="2781092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3471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/>
      <p:bldP spid="15" grpId="0"/>
      <p:bldP spid="1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201468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6148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- Practice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53C825-0F25-4A49-A738-D186A8A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7" y="1785881"/>
            <a:ext cx="6520543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(day,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month,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month,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(month), year);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AF0C10-EB93-49C4-9266-7344E0B2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357" y="1785881"/>
            <a:ext cx="6288314" cy="40934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AppDatePrinter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DatePrinter dp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DatePrinter();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"February"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.datePrint(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months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"January"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2023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84530-89C3-4800-BACD-8255944C2D0B}"/>
              </a:ext>
            </a:extLst>
          </p:cNvPr>
          <p:cNvSpPr txBox="1"/>
          <p:nvPr/>
        </p:nvSpPr>
        <p:spPr>
          <a:xfrm>
            <a:off x="7386357" y="6177325"/>
            <a:ext cx="23903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4F97F-79B9-46B9-BF7B-3A59D617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514" y="6117141"/>
            <a:ext cx="195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– Coding Along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6AF321-782C-4F5B-B9BC-857DA2D9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0255"/>
            <a:ext cx="51162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Contact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phone){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//to do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28EE78-D4BC-4F43-9BDB-AAB279F7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515" y="1778675"/>
            <a:ext cx="770708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getFormattedPhone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"(%d) %d-%d"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getPrefix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getAreaCode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long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phone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AF0E5-6E40-4DAF-8921-B0695F350ADA}"/>
              </a:ext>
            </a:extLst>
          </p:cNvPr>
          <p:cNvCxnSpPr>
            <a:cxnSpLocks/>
          </p:cNvCxnSpPr>
          <p:nvPr/>
        </p:nvCxnSpPr>
        <p:spPr>
          <a:xfrm>
            <a:off x="2155371" y="5954486"/>
            <a:ext cx="3418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1EFE0-F742-4EA1-B9AB-2D0DC8F66A38}"/>
              </a:ext>
            </a:extLst>
          </p:cNvPr>
          <p:cNvCxnSpPr/>
          <p:nvPr/>
        </p:nvCxnSpPr>
        <p:spPr>
          <a:xfrm flipV="1">
            <a:off x="5573486" y="1980255"/>
            <a:ext cx="0" cy="397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289941-0179-40CA-A34D-8D918E7F3FC1}"/>
              </a:ext>
            </a:extLst>
          </p:cNvPr>
          <p:cNvCxnSpPr/>
          <p:nvPr/>
        </p:nvCxnSpPr>
        <p:spPr>
          <a:xfrm>
            <a:off x="5573486" y="1980255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173E0-AB42-42DD-92E5-0A7B56862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3A8D4-FAC8-4B50-A3C8-807432B3C47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92c41bee-f0ee-4aa6-9399-a35fbb883510"/>
    <ds:schemaRef ds:uri="http://purl.org/dc/elements/1.1/"/>
    <ds:schemaRef ds:uri="e06ed288-fd75-4b50-bbed-f5a5df88c31c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793809C-74D7-4C8B-8276-D749093A8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2636</Words>
  <Application>Microsoft Office PowerPoint</Application>
  <PresentationFormat>Custom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Consolas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Recall Activity</vt:lpstr>
      <vt:lpstr>Review – Method Signature</vt:lpstr>
      <vt:lpstr>Method Overloading</vt:lpstr>
      <vt:lpstr>Method Overloading</vt:lpstr>
      <vt:lpstr>Method Overloading - Practice</vt:lpstr>
      <vt:lpstr>Method Overloading - Practice</vt:lpstr>
      <vt:lpstr>Method Overloading – Coding Along</vt:lpstr>
      <vt:lpstr>Method Overloading – Coding Along</vt:lpstr>
      <vt:lpstr>Reminder: Keep It Simple</vt:lpstr>
      <vt:lpstr>Parameters In More Depth</vt:lpstr>
      <vt:lpstr>Let’s Talk About Variables and Memory</vt:lpstr>
      <vt:lpstr>The Output From the Program….</vt:lpstr>
      <vt:lpstr>Java doesn’t ‘copy’ objects </vt:lpstr>
      <vt:lpstr>Passing Objects as Parameters</vt:lpstr>
      <vt:lpstr>Practice –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16</cp:revision>
  <dcterms:created xsi:type="dcterms:W3CDTF">2020-03-17T21:41:47Z</dcterms:created>
  <dcterms:modified xsi:type="dcterms:W3CDTF">2024-02-16T17:32:14Z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