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4"/>
  </p:sldMasterIdLst>
  <p:notesMasterIdLst>
    <p:notesMasterId r:id="rId24"/>
  </p:notesMasterIdLst>
  <p:sldIdLst>
    <p:sldId id="256" r:id="rId5"/>
    <p:sldId id="263" r:id="rId6"/>
    <p:sldId id="261" r:id="rId7"/>
    <p:sldId id="273" r:id="rId8"/>
    <p:sldId id="262" r:id="rId9"/>
    <p:sldId id="257" r:id="rId10"/>
    <p:sldId id="258" r:id="rId11"/>
    <p:sldId id="267" r:id="rId12"/>
    <p:sldId id="265" r:id="rId13"/>
    <p:sldId id="259" r:id="rId14"/>
    <p:sldId id="266" r:id="rId15"/>
    <p:sldId id="268" r:id="rId16"/>
    <p:sldId id="269" r:id="rId17"/>
    <p:sldId id="270" r:id="rId18"/>
    <p:sldId id="275" r:id="rId19"/>
    <p:sldId id="274" r:id="rId20"/>
    <p:sldId id="271" r:id="rId21"/>
    <p:sldId id="260" r:id="rId22"/>
    <p:sldId id="264" r:id="rId23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5"/>
      <p:bold r:id="rId26"/>
      <p:italic r:id="rId27"/>
      <p:boldItalic r:id="rId28"/>
    </p:embeddedFont>
    <p:embeddedFont>
      <p:font typeface="Microsoft Sans Serif" panose="020B0604020202020204" pitchFamily="34" charset="0"/>
      <p:regular r:id="rId29"/>
    </p:embeddedFont>
    <p:embeddedFont>
      <p:font typeface="Proxima Nova" panose="020B0604020202020204" charset="0"/>
      <p:regular r:id="rId30"/>
      <p:bold r:id="rId31"/>
      <p:italic r:id="rId32"/>
      <p:boldItalic r:id="rId33"/>
    </p:embeddedFont>
    <p:embeddedFont>
      <p:font typeface="Source Sans Pro" panose="020B0503030403020204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14"/>
  </p:normalViewPr>
  <p:slideViewPr>
    <p:cSldViewPr snapToGrid="0">
      <p:cViewPr varScale="1">
        <p:scale>
          <a:sx n="83" d="100"/>
          <a:sy n="83" d="100"/>
        </p:scale>
        <p:origin x="80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2.fntdata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font" Target="fonts/font10.fntdata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5.fntdata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aes,Marcia" userId="c9c67e8a-58e2-4733-9a1c-5d44fec4775b" providerId="ADAL" clId="{561DCFD7-6FEB-4B54-B2B0-8C2291E4D067}"/>
  </pc:docChgLst>
  <pc:docChgLst>
    <pc:chgData name="Marcia Moraes" userId="c9c67e8a-58e2-4733-9a1c-5d44fec4775b" providerId="ADAL" clId="{48048393-D2C0-4AEB-962E-418898327284}"/>
    <pc:docChg chg="undo custSel addSld delSld modSld">
      <pc:chgData name="Marcia Moraes" userId="c9c67e8a-58e2-4733-9a1c-5d44fec4775b" providerId="ADAL" clId="{48048393-D2C0-4AEB-962E-418898327284}" dt="2023-01-23T16:21:26.228" v="858" actId="1076"/>
      <pc:docMkLst>
        <pc:docMk/>
      </pc:docMkLst>
      <pc:sldChg chg="modSp">
        <pc:chgData name="Marcia Moraes" userId="c9c67e8a-58e2-4733-9a1c-5d44fec4775b" providerId="ADAL" clId="{48048393-D2C0-4AEB-962E-418898327284}" dt="2023-01-23T01:41:47.920" v="116" actId="20577"/>
        <pc:sldMkLst>
          <pc:docMk/>
          <pc:sldMk cId="0" sldId="256"/>
        </pc:sldMkLst>
        <pc:spChg chg="mod">
          <ac:chgData name="Marcia Moraes" userId="c9c67e8a-58e2-4733-9a1c-5d44fec4775b" providerId="ADAL" clId="{48048393-D2C0-4AEB-962E-418898327284}" dt="2023-01-23T01:41:47.920" v="116" actId="20577"/>
          <ac:spMkLst>
            <pc:docMk/>
            <pc:sldMk cId="0" sldId="256"/>
            <ac:spMk id="187" creationId="{00000000-0000-0000-0000-000000000000}"/>
          </ac:spMkLst>
        </pc:spChg>
      </pc:sldChg>
      <pc:sldChg chg="modSp">
        <pc:chgData name="Marcia Moraes" userId="c9c67e8a-58e2-4733-9a1c-5d44fec4775b" providerId="ADAL" clId="{48048393-D2C0-4AEB-962E-418898327284}" dt="2023-01-23T01:53:27.039" v="446" actId="255"/>
        <pc:sldMkLst>
          <pc:docMk/>
          <pc:sldMk cId="0" sldId="257"/>
        </pc:sldMkLst>
        <pc:spChg chg="mod">
          <ac:chgData name="Marcia Moraes" userId="c9c67e8a-58e2-4733-9a1c-5d44fec4775b" providerId="ADAL" clId="{48048393-D2C0-4AEB-962E-418898327284}" dt="2023-01-23T01:52:47.292" v="440" actId="1076"/>
          <ac:spMkLst>
            <pc:docMk/>
            <pc:sldMk cId="0" sldId="257"/>
            <ac:spMk id="192" creationId="{00000000-0000-0000-0000-000000000000}"/>
          </ac:spMkLst>
        </pc:spChg>
        <pc:spChg chg="mod">
          <ac:chgData name="Marcia Moraes" userId="c9c67e8a-58e2-4733-9a1c-5d44fec4775b" providerId="ADAL" clId="{48048393-D2C0-4AEB-962E-418898327284}" dt="2023-01-23T01:53:27.039" v="446" actId="255"/>
          <ac:spMkLst>
            <pc:docMk/>
            <pc:sldMk cId="0" sldId="257"/>
            <ac:spMk id="193" creationId="{00000000-0000-0000-0000-000000000000}"/>
          </ac:spMkLst>
        </pc:spChg>
      </pc:sldChg>
      <pc:sldChg chg="modSp">
        <pc:chgData name="Marcia Moraes" userId="c9c67e8a-58e2-4733-9a1c-5d44fec4775b" providerId="ADAL" clId="{48048393-D2C0-4AEB-962E-418898327284}" dt="2023-01-23T15:37:06.719" v="476" actId="6549"/>
        <pc:sldMkLst>
          <pc:docMk/>
          <pc:sldMk cId="0" sldId="258"/>
        </pc:sldMkLst>
        <pc:spChg chg="mod">
          <ac:chgData name="Marcia Moraes" userId="c9c67e8a-58e2-4733-9a1c-5d44fec4775b" providerId="ADAL" clId="{48048393-D2C0-4AEB-962E-418898327284}" dt="2023-01-23T15:37:06.719" v="476" actId="6549"/>
          <ac:spMkLst>
            <pc:docMk/>
            <pc:sldMk cId="0" sldId="258"/>
            <ac:spMk id="7" creationId="{49B81023-56AA-431D-ABEB-30210B8FD6BB}"/>
          </ac:spMkLst>
        </pc:spChg>
        <pc:spChg chg="mod">
          <ac:chgData name="Marcia Moraes" userId="c9c67e8a-58e2-4733-9a1c-5d44fec4775b" providerId="ADAL" clId="{48048393-D2C0-4AEB-962E-418898327284}" dt="2023-01-23T01:53:34.159" v="447" actId="1076"/>
          <ac:spMkLst>
            <pc:docMk/>
            <pc:sldMk cId="0" sldId="258"/>
            <ac:spMk id="198" creationId="{00000000-0000-0000-0000-000000000000}"/>
          </ac:spMkLst>
        </pc:spChg>
        <pc:spChg chg="mod">
          <ac:chgData name="Marcia Moraes" userId="c9c67e8a-58e2-4733-9a1c-5d44fec4775b" providerId="ADAL" clId="{48048393-D2C0-4AEB-962E-418898327284}" dt="2023-01-23T01:54:25.080" v="455" actId="1076"/>
          <ac:spMkLst>
            <pc:docMk/>
            <pc:sldMk cId="0" sldId="258"/>
            <ac:spMk id="199" creationId="{00000000-0000-0000-0000-000000000000}"/>
          </ac:spMkLst>
        </pc:spChg>
      </pc:sldChg>
      <pc:sldChg chg="modSp">
        <pc:chgData name="Marcia Moraes" userId="c9c67e8a-58e2-4733-9a1c-5d44fec4775b" providerId="ADAL" clId="{48048393-D2C0-4AEB-962E-418898327284}" dt="2023-01-23T01:54:59.158" v="462" actId="14100"/>
        <pc:sldMkLst>
          <pc:docMk/>
          <pc:sldMk cId="0" sldId="259"/>
        </pc:sldMkLst>
        <pc:spChg chg="mod">
          <ac:chgData name="Marcia Moraes" userId="c9c67e8a-58e2-4733-9a1c-5d44fec4775b" providerId="ADAL" clId="{48048393-D2C0-4AEB-962E-418898327284}" dt="2023-01-23T01:54:54.580" v="460" actId="1076"/>
          <ac:spMkLst>
            <pc:docMk/>
            <pc:sldMk cId="0" sldId="259"/>
            <ac:spMk id="204" creationId="{00000000-0000-0000-0000-000000000000}"/>
          </ac:spMkLst>
        </pc:spChg>
        <pc:spChg chg="mod">
          <ac:chgData name="Marcia Moraes" userId="c9c67e8a-58e2-4733-9a1c-5d44fec4775b" providerId="ADAL" clId="{48048393-D2C0-4AEB-962E-418898327284}" dt="2023-01-23T01:54:59.158" v="462" actId="14100"/>
          <ac:spMkLst>
            <pc:docMk/>
            <pc:sldMk cId="0" sldId="259"/>
            <ac:spMk id="205" creationId="{00000000-0000-0000-0000-000000000000}"/>
          </ac:spMkLst>
        </pc:spChg>
      </pc:sldChg>
      <pc:sldChg chg="addSp delSp modSp">
        <pc:chgData name="Marcia Moraes" userId="c9c67e8a-58e2-4733-9a1c-5d44fec4775b" providerId="ADAL" clId="{48048393-D2C0-4AEB-962E-418898327284}" dt="2023-01-23T01:52:20.106" v="433" actId="14100"/>
        <pc:sldMkLst>
          <pc:docMk/>
          <pc:sldMk cId="416281822" sldId="262"/>
        </pc:sldMkLst>
        <pc:spChg chg="mod">
          <ac:chgData name="Marcia Moraes" userId="c9c67e8a-58e2-4733-9a1c-5d44fec4775b" providerId="ADAL" clId="{48048393-D2C0-4AEB-962E-418898327284}" dt="2023-01-23T01:52:20.106" v="433" actId="14100"/>
          <ac:spMkLst>
            <pc:docMk/>
            <pc:sldMk cId="416281822" sldId="262"/>
            <ac:spMk id="3" creationId="{142C320B-6E1B-1745-981E-44598126C6FA}"/>
          </ac:spMkLst>
        </pc:spChg>
        <pc:picChg chg="add del mod">
          <ac:chgData name="Marcia Moraes" userId="c9c67e8a-58e2-4733-9a1c-5d44fec4775b" providerId="ADAL" clId="{48048393-D2C0-4AEB-962E-418898327284}" dt="2023-01-23T01:39:37.146" v="25"/>
          <ac:picMkLst>
            <pc:docMk/>
            <pc:sldMk cId="416281822" sldId="262"/>
            <ac:picMk id="1026" creationId="{5670F680-0355-4B44-9E76-3A736541CEDF}"/>
          </ac:picMkLst>
        </pc:picChg>
      </pc:sldChg>
      <pc:sldChg chg="addSp delSp modSp">
        <pc:chgData name="Marcia Moraes" userId="c9c67e8a-58e2-4733-9a1c-5d44fec4775b" providerId="ADAL" clId="{48048393-D2C0-4AEB-962E-418898327284}" dt="2023-01-23T01:51:47.460" v="428" actId="14100"/>
        <pc:sldMkLst>
          <pc:docMk/>
          <pc:sldMk cId="2801241116" sldId="263"/>
        </pc:sldMkLst>
        <pc:spChg chg="del">
          <ac:chgData name="Marcia Moraes" userId="c9c67e8a-58e2-4733-9a1c-5d44fec4775b" providerId="ADAL" clId="{48048393-D2C0-4AEB-962E-418898327284}" dt="2023-01-23T01:41:57.499" v="117" actId="478"/>
          <ac:spMkLst>
            <pc:docMk/>
            <pc:sldMk cId="2801241116" sldId="263"/>
            <ac:spMk id="2" creationId="{92EEFA02-5996-374A-B048-76B916799C48}"/>
          </ac:spMkLst>
        </pc:spChg>
        <pc:spChg chg="mod">
          <ac:chgData name="Marcia Moraes" userId="c9c67e8a-58e2-4733-9a1c-5d44fec4775b" providerId="ADAL" clId="{48048393-D2C0-4AEB-962E-418898327284}" dt="2023-01-23T01:51:32.420" v="424" actId="1076"/>
          <ac:spMkLst>
            <pc:docMk/>
            <pc:sldMk cId="2801241116" sldId="263"/>
            <ac:spMk id="4" creationId="{119AD8F2-D5DB-A84B-A5B3-F7935E3E6D1D}"/>
          </ac:spMkLst>
        </pc:spChg>
        <pc:spChg chg="mod">
          <ac:chgData name="Marcia Moraes" userId="c9c67e8a-58e2-4733-9a1c-5d44fec4775b" providerId="ADAL" clId="{48048393-D2C0-4AEB-962E-418898327284}" dt="2023-01-23T01:51:34.751" v="425" actId="1076"/>
          <ac:spMkLst>
            <pc:docMk/>
            <pc:sldMk cId="2801241116" sldId="263"/>
            <ac:spMk id="5" creationId="{1BBD0DB5-379A-304F-9307-E7B1A89B08F7}"/>
          </ac:spMkLst>
        </pc:spChg>
        <pc:spChg chg="mod">
          <ac:chgData name="Marcia Moraes" userId="c9c67e8a-58e2-4733-9a1c-5d44fec4775b" providerId="ADAL" clId="{48048393-D2C0-4AEB-962E-418898327284}" dt="2023-01-23T01:51:47.460" v="428" actId="14100"/>
          <ac:spMkLst>
            <pc:docMk/>
            <pc:sldMk cId="2801241116" sldId="263"/>
            <ac:spMk id="6" creationId="{32A3B87A-BBC0-704B-AC99-3984206450D5}"/>
          </ac:spMkLst>
        </pc:spChg>
        <pc:picChg chg="add mod">
          <ac:chgData name="Marcia Moraes" userId="c9c67e8a-58e2-4733-9a1c-5d44fec4775b" providerId="ADAL" clId="{48048393-D2C0-4AEB-962E-418898327284}" dt="2023-01-23T01:42:17.553" v="121" actId="1076"/>
          <ac:picMkLst>
            <pc:docMk/>
            <pc:sldMk cId="2801241116" sldId="263"/>
            <ac:picMk id="7" creationId="{2E49712A-EAC7-4CCE-BABE-56ADA45DD814}"/>
          </ac:picMkLst>
        </pc:picChg>
      </pc:sldChg>
      <pc:sldChg chg="modTransition">
        <pc:chgData name="Marcia Moraes" userId="c9c67e8a-58e2-4733-9a1c-5d44fec4775b" providerId="ADAL" clId="{48048393-D2C0-4AEB-962E-418898327284}" dt="2023-01-23T01:45:59.461" v="124"/>
        <pc:sldMkLst>
          <pc:docMk/>
          <pc:sldMk cId="621376379" sldId="266"/>
        </pc:sldMkLst>
      </pc:sldChg>
      <pc:sldChg chg="modSp">
        <pc:chgData name="Marcia Moraes" userId="c9c67e8a-58e2-4733-9a1c-5d44fec4775b" providerId="ADAL" clId="{48048393-D2C0-4AEB-962E-418898327284}" dt="2023-01-23T01:54:40.375" v="458" actId="1076"/>
        <pc:sldMkLst>
          <pc:docMk/>
          <pc:sldMk cId="862539311" sldId="267"/>
        </pc:sldMkLst>
        <pc:spChg chg="mod">
          <ac:chgData name="Marcia Moraes" userId="c9c67e8a-58e2-4733-9a1c-5d44fec4775b" providerId="ADAL" clId="{48048393-D2C0-4AEB-962E-418898327284}" dt="2023-01-23T01:54:36.804" v="457" actId="1076"/>
          <ac:spMkLst>
            <pc:docMk/>
            <pc:sldMk cId="862539311" sldId="267"/>
            <ac:spMk id="2" creationId="{C9C5154B-B115-4DC2-A0B8-5DEB780E7389}"/>
          </ac:spMkLst>
        </pc:spChg>
        <pc:spChg chg="mod">
          <ac:chgData name="Marcia Moraes" userId="c9c67e8a-58e2-4733-9a1c-5d44fec4775b" providerId="ADAL" clId="{48048393-D2C0-4AEB-962E-418898327284}" dt="2023-01-23T01:54:40.375" v="458" actId="1076"/>
          <ac:spMkLst>
            <pc:docMk/>
            <pc:sldMk cId="862539311" sldId="267"/>
            <ac:spMk id="3" creationId="{B382C4D9-7899-414B-A490-50C1048EA1F9}"/>
          </ac:spMkLst>
        </pc:spChg>
      </pc:sldChg>
      <pc:sldChg chg="modSp">
        <pc:chgData name="Marcia Moraes" userId="c9c67e8a-58e2-4733-9a1c-5d44fec4775b" providerId="ADAL" clId="{48048393-D2C0-4AEB-962E-418898327284}" dt="2023-01-23T01:55:12.381" v="463" actId="255"/>
        <pc:sldMkLst>
          <pc:docMk/>
          <pc:sldMk cId="1638916941" sldId="268"/>
        </pc:sldMkLst>
        <pc:spChg chg="mod">
          <ac:chgData name="Marcia Moraes" userId="c9c67e8a-58e2-4733-9a1c-5d44fec4775b" providerId="ADAL" clId="{48048393-D2C0-4AEB-962E-418898327284}" dt="2023-01-23T01:55:12.381" v="463" actId="255"/>
          <ac:spMkLst>
            <pc:docMk/>
            <pc:sldMk cId="1638916941" sldId="268"/>
            <ac:spMk id="5" creationId="{C4EE2CCF-2826-A248-B926-5FEA8CE8F57A}"/>
          </ac:spMkLst>
        </pc:spChg>
      </pc:sldChg>
      <pc:sldChg chg="modSp">
        <pc:chgData name="Marcia Moraes" userId="c9c67e8a-58e2-4733-9a1c-5d44fec4775b" providerId="ADAL" clId="{48048393-D2C0-4AEB-962E-418898327284}" dt="2023-01-23T01:51:18.150" v="422" actId="1076"/>
        <pc:sldMkLst>
          <pc:docMk/>
          <pc:sldMk cId="558800709" sldId="269"/>
        </pc:sldMkLst>
        <pc:spChg chg="mod">
          <ac:chgData name="Marcia Moraes" userId="c9c67e8a-58e2-4733-9a1c-5d44fec4775b" providerId="ADAL" clId="{48048393-D2C0-4AEB-962E-418898327284}" dt="2023-01-23T01:51:01.814" v="420" actId="1076"/>
          <ac:spMkLst>
            <pc:docMk/>
            <pc:sldMk cId="558800709" sldId="269"/>
            <ac:spMk id="3" creationId="{E29662D3-8CF1-FC47-BE6E-A8B6100CD386}"/>
          </ac:spMkLst>
        </pc:spChg>
        <pc:spChg chg="mod">
          <ac:chgData name="Marcia Moraes" userId="c9c67e8a-58e2-4733-9a1c-5d44fec4775b" providerId="ADAL" clId="{48048393-D2C0-4AEB-962E-418898327284}" dt="2023-01-23T01:51:18.150" v="422" actId="1076"/>
          <ac:spMkLst>
            <pc:docMk/>
            <pc:sldMk cId="558800709" sldId="269"/>
            <ac:spMk id="6" creationId="{69AAB7F8-5081-4D94-92A7-7E54EF1BFF6A}"/>
          </ac:spMkLst>
        </pc:spChg>
      </pc:sldChg>
      <pc:sldChg chg="modSp">
        <pc:chgData name="Marcia Moraes" userId="c9c67e8a-58e2-4733-9a1c-5d44fec4775b" providerId="ADAL" clId="{48048393-D2C0-4AEB-962E-418898327284}" dt="2023-01-23T02:32:45.916" v="468" actId="1076"/>
        <pc:sldMkLst>
          <pc:docMk/>
          <pc:sldMk cId="2497730832" sldId="270"/>
        </pc:sldMkLst>
        <pc:spChg chg="mod">
          <ac:chgData name="Marcia Moraes" userId="c9c67e8a-58e2-4733-9a1c-5d44fec4775b" providerId="ADAL" clId="{48048393-D2C0-4AEB-962E-418898327284}" dt="2023-01-23T02:32:33.255" v="465" actId="1076"/>
          <ac:spMkLst>
            <pc:docMk/>
            <pc:sldMk cId="2497730832" sldId="270"/>
            <ac:spMk id="2" creationId="{317D3F3C-8335-0242-905F-BD1986E080EA}"/>
          </ac:spMkLst>
        </pc:spChg>
        <pc:spChg chg="mod">
          <ac:chgData name="Marcia Moraes" userId="c9c67e8a-58e2-4733-9a1c-5d44fec4775b" providerId="ADAL" clId="{48048393-D2C0-4AEB-962E-418898327284}" dt="2023-01-23T02:32:38.641" v="467" actId="14100"/>
          <ac:spMkLst>
            <pc:docMk/>
            <pc:sldMk cId="2497730832" sldId="270"/>
            <ac:spMk id="3" creationId="{99F39192-FADC-5546-BF85-9CCCC8B37067}"/>
          </ac:spMkLst>
        </pc:spChg>
        <pc:picChg chg="mod">
          <ac:chgData name="Marcia Moraes" userId="c9c67e8a-58e2-4733-9a1c-5d44fec4775b" providerId="ADAL" clId="{48048393-D2C0-4AEB-962E-418898327284}" dt="2023-01-23T02:32:45.916" v="468" actId="1076"/>
          <ac:picMkLst>
            <pc:docMk/>
            <pc:sldMk cId="2497730832" sldId="270"/>
            <ac:picMk id="2052" creationId="{0A47F4B1-6AF3-EF43-9837-BD17DF98B180}"/>
          </ac:picMkLst>
        </pc:picChg>
      </pc:sldChg>
      <pc:sldChg chg="modSp">
        <pc:chgData name="Marcia Moraes" userId="c9c67e8a-58e2-4733-9a1c-5d44fec4775b" providerId="ADAL" clId="{48048393-D2C0-4AEB-962E-418898327284}" dt="2023-01-23T02:33:15.790" v="472" actId="1076"/>
        <pc:sldMkLst>
          <pc:docMk/>
          <pc:sldMk cId="424386877" sldId="271"/>
        </pc:sldMkLst>
        <pc:spChg chg="mod">
          <ac:chgData name="Marcia Moraes" userId="c9c67e8a-58e2-4733-9a1c-5d44fec4775b" providerId="ADAL" clId="{48048393-D2C0-4AEB-962E-418898327284}" dt="2023-01-23T02:33:01.403" v="470" actId="1076"/>
          <ac:spMkLst>
            <pc:docMk/>
            <pc:sldMk cId="424386877" sldId="271"/>
            <ac:spMk id="2" creationId="{70862EE9-9804-7341-A48F-F633DB1F5C02}"/>
          </ac:spMkLst>
        </pc:spChg>
        <pc:spChg chg="mod">
          <ac:chgData name="Marcia Moraes" userId="c9c67e8a-58e2-4733-9a1c-5d44fec4775b" providerId="ADAL" clId="{48048393-D2C0-4AEB-962E-418898327284}" dt="2023-01-23T02:33:05.585" v="471" actId="1076"/>
          <ac:spMkLst>
            <pc:docMk/>
            <pc:sldMk cId="424386877" sldId="271"/>
            <ac:spMk id="3" creationId="{B6FDB505-E4AA-234E-B321-6939906DE035}"/>
          </ac:spMkLst>
        </pc:spChg>
        <pc:spChg chg="mod">
          <ac:chgData name="Marcia Moraes" userId="c9c67e8a-58e2-4733-9a1c-5d44fec4775b" providerId="ADAL" clId="{48048393-D2C0-4AEB-962E-418898327284}" dt="2023-01-23T02:33:15.790" v="472" actId="1076"/>
          <ac:spMkLst>
            <pc:docMk/>
            <pc:sldMk cId="424386877" sldId="271"/>
            <ac:spMk id="6" creationId="{BF3366A5-392E-48BE-BF69-DE5EA579D8A0}"/>
          </ac:spMkLst>
        </pc:spChg>
      </pc:sldChg>
      <pc:sldChg chg="addSp delSp modSp del">
        <pc:chgData name="Marcia Moraes" userId="c9c67e8a-58e2-4733-9a1c-5d44fec4775b" providerId="ADAL" clId="{48048393-D2C0-4AEB-962E-418898327284}" dt="2023-01-23T15:49:28.242" v="494" actId="2696"/>
        <pc:sldMkLst>
          <pc:docMk/>
          <pc:sldMk cId="465079902" sldId="272"/>
        </pc:sldMkLst>
        <pc:spChg chg="mod">
          <ac:chgData name="Marcia Moraes" userId="c9c67e8a-58e2-4733-9a1c-5d44fec4775b" providerId="ADAL" clId="{48048393-D2C0-4AEB-962E-418898327284}" dt="2023-01-23T15:44:49.523" v="485" actId="1076"/>
          <ac:spMkLst>
            <pc:docMk/>
            <pc:sldMk cId="465079902" sldId="272"/>
            <ac:spMk id="4" creationId="{6C5063C8-05DF-4FF4-87AF-EAA47C45560A}"/>
          </ac:spMkLst>
        </pc:spChg>
        <pc:spChg chg="del mod">
          <ac:chgData name="Marcia Moraes" userId="c9c67e8a-58e2-4733-9a1c-5d44fec4775b" providerId="ADAL" clId="{48048393-D2C0-4AEB-962E-418898327284}" dt="2023-01-23T15:43:51.378" v="479" actId="478"/>
          <ac:spMkLst>
            <pc:docMk/>
            <pc:sldMk cId="465079902" sldId="272"/>
            <ac:spMk id="5" creationId="{CDA4F86E-95E1-4BAF-9A78-08A3442B7C3A}"/>
          </ac:spMkLst>
        </pc:spChg>
        <pc:spChg chg="add mod">
          <ac:chgData name="Marcia Moraes" userId="c9c67e8a-58e2-4733-9a1c-5d44fec4775b" providerId="ADAL" clId="{48048393-D2C0-4AEB-962E-418898327284}" dt="2023-01-23T15:45:50.392" v="489" actId="14100"/>
          <ac:spMkLst>
            <pc:docMk/>
            <pc:sldMk cId="465079902" sldId="272"/>
            <ac:spMk id="6" creationId="{CE861BC0-CE89-4CDF-B84F-78887D36261F}"/>
          </ac:spMkLst>
        </pc:spChg>
        <pc:graphicFrameChg chg="add del mod">
          <ac:chgData name="Marcia Moraes" userId="c9c67e8a-58e2-4733-9a1c-5d44fec4775b" providerId="ADAL" clId="{48048393-D2C0-4AEB-962E-418898327284}" dt="2023-01-23T15:45:23.399" v="486" actId="478"/>
          <ac:graphicFrameMkLst>
            <pc:docMk/>
            <pc:sldMk cId="465079902" sldId="272"/>
            <ac:graphicFrameMk id="3" creationId="{542015F8-6F14-4C81-8880-B6401446AF1E}"/>
          </ac:graphicFrameMkLst>
        </pc:graphicFrameChg>
        <pc:graphicFrameChg chg="add mod">
          <ac:chgData name="Marcia Moraes" userId="c9c67e8a-58e2-4733-9a1c-5d44fec4775b" providerId="ADAL" clId="{48048393-D2C0-4AEB-962E-418898327284}" dt="2023-01-23T15:48:09.790" v="493" actId="1076"/>
          <ac:graphicFrameMkLst>
            <pc:docMk/>
            <pc:sldMk cId="465079902" sldId="272"/>
            <ac:graphicFrameMk id="7" creationId="{AEE5D61A-5A2D-4840-99AC-2E1272F542AE}"/>
          </ac:graphicFrameMkLst>
        </pc:graphicFrameChg>
        <pc:picChg chg="add del">
          <ac:chgData name="Marcia Moraes" userId="c9c67e8a-58e2-4733-9a1c-5d44fec4775b" providerId="ADAL" clId="{48048393-D2C0-4AEB-962E-418898327284}" dt="2023-01-23T15:43:53.672" v="481"/>
          <ac:picMkLst>
            <pc:docMk/>
            <pc:sldMk cId="465079902" sldId="272"/>
            <ac:picMk id="2" creationId="{6D6CA217-0A30-4504-888B-885F7282CE6B}"/>
          </ac:picMkLst>
        </pc:picChg>
      </pc:sldChg>
      <pc:sldChg chg="addSp delSp modSp add modAnim">
        <pc:chgData name="Marcia Moraes" userId="c9c67e8a-58e2-4733-9a1c-5d44fec4775b" providerId="ADAL" clId="{48048393-D2C0-4AEB-962E-418898327284}" dt="2023-01-23T01:52:04.729" v="431" actId="1076"/>
        <pc:sldMkLst>
          <pc:docMk/>
          <pc:sldMk cId="382708242" sldId="273"/>
        </pc:sldMkLst>
        <pc:spChg chg="mod">
          <ac:chgData name="Marcia Moraes" userId="c9c67e8a-58e2-4733-9a1c-5d44fec4775b" providerId="ADAL" clId="{48048393-D2C0-4AEB-962E-418898327284}" dt="2023-01-23T01:52:03.119" v="430" actId="1076"/>
          <ac:spMkLst>
            <pc:docMk/>
            <pc:sldMk cId="382708242" sldId="273"/>
            <ac:spMk id="2" creationId="{3FE3C7E9-17AD-EF4E-996F-779D853AB919}"/>
          </ac:spMkLst>
        </pc:spChg>
        <pc:spChg chg="mod">
          <ac:chgData name="Marcia Moraes" userId="c9c67e8a-58e2-4733-9a1c-5d44fec4775b" providerId="ADAL" clId="{48048393-D2C0-4AEB-962E-418898327284}" dt="2023-01-23T01:52:04.729" v="431" actId="1076"/>
          <ac:spMkLst>
            <pc:docMk/>
            <pc:sldMk cId="382708242" sldId="273"/>
            <ac:spMk id="3" creationId="{142C320B-6E1B-1745-981E-44598126C6FA}"/>
          </ac:spMkLst>
        </pc:spChg>
        <pc:picChg chg="add del mod">
          <ac:chgData name="Marcia Moraes" userId="c9c67e8a-58e2-4733-9a1c-5d44fec4775b" providerId="ADAL" clId="{48048393-D2C0-4AEB-962E-418898327284}" dt="2023-01-23T01:42:13.796" v="119"/>
          <ac:picMkLst>
            <pc:docMk/>
            <pc:sldMk cId="382708242" sldId="273"/>
            <ac:picMk id="4" creationId="{6AAF5B28-B463-4977-BA2A-63DCC3DBA28C}"/>
          </ac:picMkLst>
        </pc:picChg>
      </pc:sldChg>
      <pc:sldChg chg="add">
        <pc:chgData name="Marcia Moraes" userId="c9c67e8a-58e2-4733-9a1c-5d44fec4775b" providerId="ADAL" clId="{48048393-D2C0-4AEB-962E-418898327284}" dt="2023-01-23T15:43:41.625" v="477"/>
        <pc:sldMkLst>
          <pc:docMk/>
          <pc:sldMk cId="1118603557" sldId="274"/>
        </pc:sldMkLst>
      </pc:sldChg>
      <pc:sldChg chg="add del">
        <pc:chgData name="Marcia Moraes" userId="c9c67e8a-58e2-4733-9a1c-5d44fec4775b" providerId="ADAL" clId="{48048393-D2C0-4AEB-962E-418898327284}" dt="2023-01-23T01:39:02.087" v="20" actId="2696"/>
        <pc:sldMkLst>
          <pc:docMk/>
          <pc:sldMk cId="1196752911" sldId="274"/>
        </pc:sldMkLst>
      </pc:sldChg>
      <pc:sldChg chg="delSp modSp add">
        <pc:chgData name="Marcia Moraes" userId="c9c67e8a-58e2-4733-9a1c-5d44fec4775b" providerId="ADAL" clId="{48048393-D2C0-4AEB-962E-418898327284}" dt="2023-01-23T16:21:26.228" v="858" actId="1076"/>
        <pc:sldMkLst>
          <pc:docMk/>
          <pc:sldMk cId="1926864239" sldId="275"/>
        </pc:sldMkLst>
        <pc:spChg chg="mod">
          <ac:chgData name="Marcia Moraes" userId="c9c67e8a-58e2-4733-9a1c-5d44fec4775b" providerId="ADAL" clId="{48048393-D2C0-4AEB-962E-418898327284}" dt="2023-01-23T16:21:26.228" v="858" actId="1076"/>
          <ac:spMkLst>
            <pc:docMk/>
            <pc:sldMk cId="1926864239" sldId="275"/>
            <ac:spMk id="4" creationId="{43765166-A464-C349-8315-AE9C7F5C5946}"/>
          </ac:spMkLst>
        </pc:spChg>
        <pc:spChg chg="mod">
          <ac:chgData name="Marcia Moraes" userId="c9c67e8a-58e2-4733-9a1c-5d44fec4775b" providerId="ADAL" clId="{48048393-D2C0-4AEB-962E-418898327284}" dt="2023-01-23T16:21:23.536" v="857" actId="14100"/>
          <ac:spMkLst>
            <pc:docMk/>
            <pc:sldMk cId="1926864239" sldId="275"/>
            <ac:spMk id="5" creationId="{C4EE2CCF-2826-A248-B926-5FEA8CE8F57A}"/>
          </ac:spMkLst>
        </pc:spChg>
        <pc:spChg chg="del">
          <ac:chgData name="Marcia Moraes" userId="c9c67e8a-58e2-4733-9a1c-5d44fec4775b" providerId="ADAL" clId="{48048393-D2C0-4AEB-962E-418898327284}" dt="2023-01-23T16:18:20.084" v="504" actId="478"/>
          <ac:spMkLst>
            <pc:docMk/>
            <pc:sldMk cId="1926864239" sldId="275"/>
            <ac:spMk id="14" creationId="{2926C16D-3648-084E-BFC4-2E88223D6403}"/>
          </ac:spMkLst>
        </pc:spChg>
        <pc:picChg chg="del">
          <ac:chgData name="Marcia Moraes" userId="c9c67e8a-58e2-4733-9a1c-5d44fec4775b" providerId="ADAL" clId="{48048393-D2C0-4AEB-962E-418898327284}" dt="2023-01-23T16:18:18.520" v="503" actId="478"/>
          <ac:picMkLst>
            <pc:docMk/>
            <pc:sldMk cId="1926864239" sldId="275"/>
            <ac:picMk id="13" creationId="{6F2D0FDB-E9EA-8248-A50A-0B9305AA0C4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e365c192e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e365c192e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you have your </a:t>
            </a:r>
            <a:r>
              <a:rPr lang="en-US" dirty="0" err="1"/>
              <a:t>iClicker</a:t>
            </a:r>
            <a:r>
              <a:rPr lang="en-US" dirty="0"/>
              <a:t> Cloud setup? </a:t>
            </a:r>
          </a:p>
          <a:p>
            <a:pPr lvl="1"/>
            <a:r>
              <a:rPr lang="en-US" dirty="0"/>
              <a:t>Now is good time!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294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e365c192e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e365c192e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e365c192e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e365c192e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e365c192e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e365c192e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2290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e365c192e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6e365c192e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e365c192e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e365c192e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8029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e365c192e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e365c192e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4879108"/>
            <a:ext cx="9165280" cy="264755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415638" y="1646393"/>
            <a:ext cx="8312700" cy="13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Green Bar">
  <p:cSld name="Photo and Green Ba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>
            <a:spLocks noGrp="1"/>
          </p:cNvSpPr>
          <p:nvPr>
            <p:ph type="pic" idx="2"/>
          </p:nvPr>
        </p:nvSpPr>
        <p:spPr>
          <a:xfrm>
            <a:off x="0" y="0"/>
            <a:ext cx="6051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23"/>
          <p:cNvSpPr/>
          <p:nvPr/>
        </p:nvSpPr>
        <p:spPr>
          <a:xfrm>
            <a:off x="6051176" y="0"/>
            <a:ext cx="3092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0500" tIns="30250" rIns="60500" bIns="302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6326841" y="1880795"/>
            <a:ext cx="25416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6326841" y="2571750"/>
            <a:ext cx="25416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ctr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58216" y="4598058"/>
            <a:ext cx="323565" cy="323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Photo Right">
  <p:cSld name="Content and Photo Righ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xfrm>
            <a:off x="411449" y="650159"/>
            <a:ext cx="3217800" cy="10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1"/>
          </p:nvPr>
        </p:nvSpPr>
        <p:spPr>
          <a:xfrm>
            <a:off x="411449" y="2019879"/>
            <a:ext cx="3217800" cy="13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24"/>
          <p:cNvSpPr>
            <a:spLocks noGrp="1"/>
          </p:cNvSpPr>
          <p:nvPr>
            <p:ph type="pic" idx="2"/>
          </p:nvPr>
        </p:nvSpPr>
        <p:spPr>
          <a:xfrm>
            <a:off x="4040664" y="0"/>
            <a:ext cx="5103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Photo Left">
  <p:cSld name="Content and Photo Lef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>
            <a:spLocks noGrp="1"/>
          </p:cNvSpPr>
          <p:nvPr>
            <p:ph type="title"/>
          </p:nvPr>
        </p:nvSpPr>
        <p:spPr>
          <a:xfrm>
            <a:off x="5514785" y="650159"/>
            <a:ext cx="3217800" cy="10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24" name="Google Shape;124;p25"/>
          <p:cNvSpPr txBox="1">
            <a:spLocks noGrp="1"/>
          </p:cNvSpPr>
          <p:nvPr>
            <p:ph type="body" idx="1"/>
          </p:nvPr>
        </p:nvSpPr>
        <p:spPr>
          <a:xfrm>
            <a:off x="5514785" y="2019879"/>
            <a:ext cx="3217800" cy="13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Google Shape;125;p25"/>
          <p:cNvSpPr>
            <a:spLocks noGrp="1"/>
          </p:cNvSpPr>
          <p:nvPr>
            <p:ph type="pic" idx="2"/>
          </p:nvPr>
        </p:nvSpPr>
        <p:spPr>
          <a:xfrm>
            <a:off x="1" y="0"/>
            <a:ext cx="5103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Header">
  <p:cSld name="Photo and Header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42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26"/>
          <p:cNvSpPr txBox="1">
            <a:spLocks noGrp="1"/>
          </p:cNvSpPr>
          <p:nvPr>
            <p:ph type="title"/>
          </p:nvPr>
        </p:nvSpPr>
        <p:spPr>
          <a:xfrm>
            <a:off x="264986" y="4403848"/>
            <a:ext cx="86139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Photo">
  <p:cSld name="Full Photo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and Content">
  <p:cSld name="Chart and Conten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>
            <a:spLocks noGrp="1"/>
          </p:cNvSpPr>
          <p:nvPr>
            <p:ph type="title"/>
          </p:nvPr>
        </p:nvSpPr>
        <p:spPr>
          <a:xfrm>
            <a:off x="6055167" y="1533699"/>
            <a:ext cx="2673300" cy="8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33" name="Google Shape;133;p28"/>
          <p:cNvSpPr txBox="1">
            <a:spLocks noGrp="1"/>
          </p:cNvSpPr>
          <p:nvPr>
            <p:ph type="body" idx="1"/>
          </p:nvPr>
        </p:nvSpPr>
        <p:spPr>
          <a:xfrm>
            <a:off x="6055167" y="2468061"/>
            <a:ext cx="2673300" cy="6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28"/>
          <p:cNvSpPr>
            <a:spLocks noGrp="1"/>
          </p:cNvSpPr>
          <p:nvPr>
            <p:ph type="chart" idx="2"/>
          </p:nvPr>
        </p:nvSpPr>
        <p:spPr>
          <a:xfrm>
            <a:off x="839933" y="954952"/>
            <a:ext cx="4541700" cy="33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5" name="Google Shape;135;p28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36" name="Google Shape;136;p28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7" name="Google Shape;137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p28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9" name="Google Shape;139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>
  <p:cSld name="Blank White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Green Ram">
  <p:cSld name="Closing Green Ram">
    <p:bg>
      <p:bgPr>
        <a:solidFill>
          <a:schemeClr val="dk2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/>
        </p:nvSpPr>
        <p:spPr>
          <a:xfrm>
            <a:off x="482653" y="2778901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" name="Google Shape;143;p30"/>
          <p:cNvCxnSpPr/>
          <p:nvPr/>
        </p:nvCxnSpPr>
        <p:spPr>
          <a:xfrm>
            <a:off x="583506" y="3928750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4" name="Google Shape;144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452" y="4182975"/>
            <a:ext cx="2329700" cy="52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0"/>
          <p:cNvPicPr preferRelativeResize="0"/>
          <p:nvPr/>
        </p:nvPicPr>
        <p:blipFill rotWithShape="1">
          <a:blip r:embed="rId3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Green Dots">
  <p:cSld name="Closing Green Dots">
    <p:bg>
      <p:bgPr>
        <a:solidFill>
          <a:schemeClr val="dk2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/>
        </p:nvSpPr>
        <p:spPr>
          <a:xfrm>
            <a:off x="482653" y="2778901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31"/>
          <p:cNvPicPr preferRelativeResize="0"/>
          <p:nvPr/>
        </p:nvPicPr>
        <p:blipFill rotWithShape="1">
          <a:blip r:embed="rId2">
            <a:alphaModFix/>
          </a:blip>
          <a:srcRect t="6244" r="31394"/>
          <a:stretch/>
        </p:blipFill>
        <p:spPr>
          <a:xfrm>
            <a:off x="5563251" y="0"/>
            <a:ext cx="3580748" cy="50070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31"/>
          <p:cNvCxnSpPr/>
          <p:nvPr/>
        </p:nvCxnSpPr>
        <p:spPr>
          <a:xfrm>
            <a:off x="583506" y="3928750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0" name="Google Shape;150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452" y="4182975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White">
  <p:cSld name="Closing White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/>
          <p:nvPr/>
        </p:nvSpPr>
        <p:spPr>
          <a:xfrm>
            <a:off x="482653" y="2778619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p32"/>
          <p:cNvCxnSpPr/>
          <p:nvPr/>
        </p:nvCxnSpPr>
        <p:spPr>
          <a:xfrm>
            <a:off x="583506" y="3928468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4" name="Google Shape;154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452" y="4182976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Dots CSU">
  <p:cSld name="Title Green Dots CSU">
    <p:bg>
      <p:bgPr>
        <a:solidFill>
          <a:schemeClr val="dk2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5"/>
          <p:cNvPicPr preferRelativeResize="0"/>
          <p:nvPr/>
        </p:nvPicPr>
        <p:blipFill rotWithShape="1">
          <a:blip r:embed="rId2">
            <a:alphaModFix/>
          </a:blip>
          <a:srcRect t="29515" r="52954" b="10579"/>
          <a:stretch/>
        </p:blipFill>
        <p:spPr>
          <a:xfrm>
            <a:off x="5172449" y="1"/>
            <a:ext cx="397155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5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5" name="Google Shape;65;p15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Green">
  <p:cSld name="Section Green">
    <p:bg>
      <p:bgPr>
        <a:solidFill>
          <a:schemeClr val="dk2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 txBox="1">
            <a:spLocks noGrp="1"/>
          </p:cNvSpPr>
          <p:nvPr>
            <p:ph type="title"/>
          </p:nvPr>
        </p:nvSpPr>
        <p:spPr>
          <a:xfrm>
            <a:off x="2279997" y="1852526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57" name="Google Shape;157;p33"/>
          <p:cNvSpPr txBox="1">
            <a:spLocks noGrp="1"/>
          </p:cNvSpPr>
          <p:nvPr>
            <p:ph type="body" idx="1"/>
          </p:nvPr>
        </p:nvSpPr>
        <p:spPr>
          <a:xfrm>
            <a:off x="2279997" y="2899851"/>
            <a:ext cx="6448500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8" name="Google Shape;158;p33"/>
          <p:cNvPicPr preferRelativeResize="0"/>
          <p:nvPr/>
        </p:nvPicPr>
        <p:blipFill rotWithShape="1">
          <a:blip r:embed="rId2">
            <a:alphaModFix/>
          </a:blip>
          <a:srcRect l="79830" t="28562" b="11531"/>
          <a:stretch/>
        </p:blipFill>
        <p:spPr>
          <a:xfrm>
            <a:off x="0" y="0"/>
            <a:ext cx="1702674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dk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>
            <a:spLocks noGrp="1"/>
          </p:cNvSpPr>
          <p:nvPr>
            <p:ph type="title"/>
          </p:nvPr>
        </p:nvSpPr>
        <p:spPr>
          <a:xfrm>
            <a:off x="1347817" y="1851211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pic>
        <p:nvPicPr>
          <p:cNvPr id="161" name="Google Shape;161;p34"/>
          <p:cNvPicPr preferRelativeResize="0"/>
          <p:nvPr/>
        </p:nvPicPr>
        <p:blipFill rotWithShape="1">
          <a:blip r:embed="rId2">
            <a:alphaModFix/>
          </a:blip>
          <a:srcRect l="-220" t="28562" b="57446"/>
          <a:stretch/>
        </p:blipFill>
        <p:spPr>
          <a:xfrm>
            <a:off x="163382" y="3993671"/>
            <a:ext cx="8780259" cy="124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bg>
      <p:bgPr>
        <a:solidFill>
          <a:schemeClr val="dk2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5"/>
          <p:cNvSpPr txBox="1">
            <a:spLocks noGrp="1"/>
          </p:cNvSpPr>
          <p:nvPr>
            <p:ph type="body" idx="1"/>
          </p:nvPr>
        </p:nvSpPr>
        <p:spPr>
          <a:xfrm>
            <a:off x="491658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64" name="Google Shape;164;p35"/>
          <p:cNvGrpSpPr/>
          <p:nvPr/>
        </p:nvGrpSpPr>
        <p:grpSpPr>
          <a:xfrm>
            <a:off x="0" y="4498086"/>
            <a:ext cx="9144488" cy="408426"/>
            <a:chOff x="0" y="6739600"/>
            <a:chExt cx="13817600" cy="617144"/>
          </a:xfrm>
        </p:grpSpPr>
        <p:pic>
          <p:nvPicPr>
            <p:cNvPr id="165" name="Google Shape;165;p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3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600229" y="6739600"/>
              <a:ext cx="617144" cy="6171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8" name="Google Shape;168;p35"/>
          <p:cNvSpPr txBox="1">
            <a:spLocks noGrp="1"/>
          </p:cNvSpPr>
          <p:nvPr>
            <p:ph type="body" idx="2"/>
          </p:nvPr>
        </p:nvSpPr>
        <p:spPr>
          <a:xfrm>
            <a:off x="3379284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9" name="Google Shape;169;p35"/>
          <p:cNvSpPr txBox="1">
            <a:spLocks noGrp="1"/>
          </p:cNvSpPr>
          <p:nvPr>
            <p:ph type="body" idx="3"/>
          </p:nvPr>
        </p:nvSpPr>
        <p:spPr>
          <a:xfrm>
            <a:off x="6266909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Footer">
  <p:cSld name="Blank Footer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36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72" name="Google Shape;172;p36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3" name="Google Shape;173;p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Google Shape;174;p36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5" name="Google Shape;175;p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">
  <p:cSld name="Blank Green">
    <p:bg>
      <p:bgPr>
        <a:solidFill>
          <a:schemeClr val="dk2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9" name="Google Shape;179;p3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0" name="Google Shape;180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15638" y="229976"/>
            <a:ext cx="8312726" cy="738664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415638" y="1175746"/>
            <a:ext cx="8312726" cy="1378936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734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15638" y="229976"/>
            <a:ext cx="8312726" cy="738664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415638" y="1175746"/>
            <a:ext cx="8312726" cy="1378936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417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15638" y="229976"/>
            <a:ext cx="8312726" cy="738664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415638" y="1175746"/>
            <a:ext cx="8312726" cy="1378936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365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15638" y="229976"/>
            <a:ext cx="8312726" cy="738664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415638" y="1175746"/>
            <a:ext cx="8312726" cy="1378936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278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Dots UnitID">
  <p:cSld name="Title Green Dots UnitID">
    <p:bg>
      <p:bgPr>
        <a:solidFill>
          <a:schemeClr val="dk2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6"/>
          <p:cNvPicPr preferRelativeResize="0"/>
          <p:nvPr/>
        </p:nvPicPr>
        <p:blipFill rotWithShape="1">
          <a:blip r:embed="rId2">
            <a:alphaModFix/>
          </a:blip>
          <a:srcRect t="29515" r="52954" b="10579"/>
          <a:stretch/>
        </p:blipFill>
        <p:spPr>
          <a:xfrm>
            <a:off x="5172449" y="1"/>
            <a:ext cx="397155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1" name="Google Shape;71;p16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Google Shape;72;p16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CSU">
  <p:cSld name="Title Green Ram CSU">
    <p:bg>
      <p:bgPr>
        <a:solidFill>
          <a:schemeClr val="dk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7" name="Google Shape;77;p17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8" name="Google Shape;7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UnitID">
  <p:cSld name="Title Green Ram UnitID">
    <p:bg>
      <p:bgPr>
        <a:solidFill>
          <a:schemeClr val="dk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 rotWithShape="1">
          <a:blip r:embed="rId2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83" name="Google Shape;83;p18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8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hite CSU">
  <p:cSld name="Title White CSU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/>
        </p:nvSpPr>
        <p:spPr>
          <a:xfrm>
            <a:off x="-892848" y="818030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9"/>
          <p:cNvSpPr txBox="1"/>
          <p:nvPr/>
        </p:nvSpPr>
        <p:spPr>
          <a:xfrm>
            <a:off x="-1385454" y="-313764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9"/>
          <p:cNvSpPr txBox="1"/>
          <p:nvPr/>
        </p:nvSpPr>
        <p:spPr>
          <a:xfrm>
            <a:off x="-1447029" y="-526677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1" name="Google Shape;91;p19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2" name="Google Shape;92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hite UnitID">
  <p:cSld name="Title White UnitID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/>
        </p:nvSpPr>
        <p:spPr>
          <a:xfrm>
            <a:off x="-892848" y="818030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0"/>
          <p:cNvSpPr txBox="1"/>
          <p:nvPr/>
        </p:nvSpPr>
        <p:spPr>
          <a:xfrm>
            <a:off x="-1385454" y="-313764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0"/>
          <p:cNvSpPr txBox="1"/>
          <p:nvPr/>
        </p:nvSpPr>
        <p:spPr>
          <a:xfrm>
            <a:off x="-1447029" y="-526677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9" name="Google Shape;99;p20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0" name="Google Shape;100;p20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9A9A9C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9A9A9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grpSp>
        <p:nvGrpSpPr>
          <p:cNvPr id="103" name="Google Shape;103;p21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04" name="Google Shape;104;p21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5" name="Google Shape;105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" name="Google Shape;106;p21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7" name="Google Shape;107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White">
  <p:cSld name="Section Whit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2279997" y="1852526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2279997" y="2899851"/>
            <a:ext cx="64485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 rotWithShape="1">
          <a:blip r:embed="rId2">
            <a:alphaModFix/>
          </a:blip>
          <a:srcRect l="79830" t="28562" b="11531"/>
          <a:stretch/>
        </p:blipFill>
        <p:spPr>
          <a:xfrm>
            <a:off x="0" y="1"/>
            <a:ext cx="1702674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15637" y="1646393"/>
            <a:ext cx="8312700" cy="20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6" r:id="rId26"/>
    <p:sldLayoutId id="2147483687" r:id="rId27"/>
    <p:sldLayoutId id="2147483688" r:id="rId28"/>
    <p:sldLayoutId id="2147483689" r:id="rId29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uburbancorrespondent.blogspot.com/2011_09_01_archive.html" TargetMode="External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-nd/3.0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9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Identifiers, Variables, Operators</a:t>
            </a:r>
            <a:endParaRPr/>
          </a:p>
        </p:txBody>
      </p:sp>
      <p:sp>
        <p:nvSpPr>
          <p:cNvPr id="186" name="Google Shape;186;p39"/>
          <p:cNvSpPr txBox="1">
            <a:spLocks noGrp="1"/>
          </p:cNvSpPr>
          <p:nvPr>
            <p:ph type="body" idx="2"/>
          </p:nvPr>
        </p:nvSpPr>
        <p:spPr>
          <a:xfrm>
            <a:off x="415625" y="3553232"/>
            <a:ext cx="8312700" cy="765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/>
          </a:p>
        </p:txBody>
      </p:sp>
      <p:sp>
        <p:nvSpPr>
          <p:cNvPr id="187" name="Google Shape;187;p39"/>
          <p:cNvSpPr txBox="1">
            <a:spLocks noGrp="1"/>
          </p:cNvSpPr>
          <p:nvPr>
            <p:ph type="body" idx="2"/>
          </p:nvPr>
        </p:nvSpPr>
        <p:spPr>
          <a:xfrm>
            <a:off x="1107900" y="4541175"/>
            <a:ext cx="6928200" cy="765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 Colorado State University </a:t>
            </a:r>
            <a:endParaRPr sz="800" dirty="0">
              <a:solidFill>
                <a:srgbClr val="9A9A9C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Computer Science Department</a:t>
            </a:r>
            <a:endParaRPr sz="800" dirty="0">
              <a:solidFill>
                <a:srgbClr val="9A9A9C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Slides Originally Created by Albert Lionelle (Albert.Lionelle@colostate.edu), </a:t>
            </a:r>
            <a:r>
              <a:rPr lang="en-US" sz="800" dirty="0">
                <a:solidFill>
                  <a:srgbClr val="9A9A9C"/>
                </a:solidFill>
              </a:rPr>
              <a:t>updated by Marcia Moraes (marcia.moraes@colostate.edu)</a:t>
            </a:r>
            <a:endParaRPr sz="800" dirty="0">
              <a:solidFill>
                <a:srgbClr val="9A9A9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2"/>
          <p:cNvSpPr txBox="1">
            <a:spLocks noGrp="1"/>
          </p:cNvSpPr>
          <p:nvPr>
            <p:ph type="title"/>
          </p:nvPr>
        </p:nvSpPr>
        <p:spPr>
          <a:xfrm>
            <a:off x="331114" y="-54075"/>
            <a:ext cx="8312700" cy="6720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Operators</a:t>
            </a:r>
            <a:endParaRPr dirty="0"/>
          </a:p>
        </p:txBody>
      </p:sp>
      <p:sp>
        <p:nvSpPr>
          <p:cNvPr id="205" name="Google Shape;205;p42"/>
          <p:cNvSpPr txBox="1">
            <a:spLocks noGrp="1"/>
          </p:cNvSpPr>
          <p:nvPr>
            <p:ph type="body" idx="1"/>
          </p:nvPr>
        </p:nvSpPr>
        <p:spPr>
          <a:xfrm>
            <a:off x="331114" y="673743"/>
            <a:ext cx="8312700" cy="403657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457200" lvl="0" indent="-3048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600" dirty="0">
                <a:solidFill>
                  <a:srgbClr val="000000"/>
                </a:solidFill>
              </a:rPr>
              <a:t>Operators are MATH</a:t>
            </a:r>
            <a:endParaRPr sz="1600"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sz="1600" dirty="0">
                <a:solidFill>
                  <a:srgbClr val="000000"/>
                </a:solidFill>
              </a:rPr>
              <a:t>= (assignment)	</a:t>
            </a:r>
            <a:endParaRPr sz="1600"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sz="1600" dirty="0">
                <a:solidFill>
                  <a:srgbClr val="000000"/>
                </a:solidFill>
              </a:rPr>
              <a:t>+ (add)</a:t>
            </a:r>
            <a:endParaRPr sz="1600"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sz="1600" dirty="0">
                <a:solidFill>
                  <a:srgbClr val="000000"/>
                </a:solidFill>
              </a:rPr>
              <a:t>- (subtract or negative)</a:t>
            </a:r>
            <a:endParaRPr sz="1600"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sz="1600" dirty="0">
                <a:solidFill>
                  <a:srgbClr val="000000"/>
                </a:solidFill>
              </a:rPr>
              <a:t>/ (divide)</a:t>
            </a:r>
            <a:endParaRPr sz="1600"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sz="1600" dirty="0">
                <a:solidFill>
                  <a:srgbClr val="000000"/>
                </a:solidFill>
              </a:rPr>
              <a:t>* (multiply) 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sz="1600" dirty="0">
                <a:solidFill>
                  <a:srgbClr val="000000"/>
                </a:solidFill>
              </a:rPr>
              <a:t>% (modulo)  - remainder! </a:t>
            </a:r>
            <a:endParaRPr sz="1600" dirty="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600" dirty="0">
                <a:solidFill>
                  <a:srgbClr val="000000"/>
                </a:solidFill>
              </a:rPr>
              <a:t>Numeric Types</a:t>
            </a:r>
            <a:endParaRPr sz="1600"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sz="1600" dirty="0">
                <a:solidFill>
                  <a:srgbClr val="000000"/>
                </a:solidFill>
              </a:rPr>
              <a:t>int - always whole number</a:t>
            </a:r>
            <a:endParaRPr sz="1600"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nsolas"/>
              <a:buChar char="○"/>
            </a:pPr>
            <a:r>
              <a:rPr lang="en" sz="16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 b="1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myVal</a:t>
            </a:r>
            <a:r>
              <a:rPr lang="en" sz="16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1 / 2; // evaluates to 0!</a:t>
            </a:r>
            <a:endParaRPr sz="1600" b="1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sz="1600" dirty="0">
                <a:solidFill>
                  <a:srgbClr val="000000"/>
                </a:solidFill>
              </a:rPr>
              <a:t>double - has decimals</a:t>
            </a:r>
            <a:endParaRPr sz="1600"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nsolas"/>
              <a:buChar char="○"/>
            </a:pPr>
            <a:r>
              <a:rPr lang="en" sz="16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sz="1600" b="1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doubleVal</a:t>
            </a:r>
            <a:r>
              <a:rPr lang="en" sz="16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1.0 / 2; // evaluates to 0.5! </a:t>
            </a:r>
            <a:endParaRPr sz="1600" b="1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3"/>
          <p:cNvSpPr txBox="1">
            <a:spLocks noGrp="1"/>
          </p:cNvSpPr>
          <p:nvPr>
            <p:ph type="title"/>
          </p:nvPr>
        </p:nvSpPr>
        <p:spPr>
          <a:xfrm>
            <a:off x="407768" y="490964"/>
            <a:ext cx="8312700" cy="6720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Practice 2 – Group Reflection</a:t>
            </a:r>
            <a:endParaRPr dirty="0"/>
          </a:p>
        </p:txBody>
      </p:sp>
      <p:sp>
        <p:nvSpPr>
          <p:cNvPr id="211" name="Google Shape;211;p43"/>
          <p:cNvSpPr txBox="1">
            <a:spLocks noGrp="1"/>
          </p:cNvSpPr>
          <p:nvPr>
            <p:ph type="body" idx="1"/>
          </p:nvPr>
        </p:nvSpPr>
        <p:spPr>
          <a:xfrm>
            <a:off x="407768" y="1139573"/>
            <a:ext cx="8312700" cy="4003927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152400" indent="0">
              <a:buNone/>
            </a:pPr>
            <a:r>
              <a:rPr lang="pt-BR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int A, B, C;</a:t>
            </a:r>
          </a:p>
          <a:p>
            <a:pPr marL="152400" indent="0">
              <a:buNone/>
            </a:pPr>
            <a:r>
              <a:rPr lang="pt-BR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A = 10;</a:t>
            </a:r>
          </a:p>
          <a:p>
            <a:pPr marL="152400" indent="0">
              <a:buNone/>
            </a:pPr>
            <a:r>
              <a:rPr lang="pt-BR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A = A + 1;</a:t>
            </a:r>
          </a:p>
          <a:p>
            <a:pPr marL="152400" indent="0">
              <a:buNone/>
            </a:pPr>
            <a:r>
              <a:rPr lang="pt-BR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B = A/2;</a:t>
            </a:r>
          </a:p>
          <a:p>
            <a:pPr marL="152400" indent="0">
              <a:buNone/>
            </a:pPr>
            <a:r>
              <a:rPr lang="pt-BR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A = 6;</a:t>
            </a:r>
          </a:p>
          <a:p>
            <a:pPr marL="152400" indent="0">
              <a:buNone/>
            </a:pPr>
            <a:r>
              <a:rPr lang="pt-BR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C = B + 1;</a:t>
            </a:r>
          </a:p>
          <a:p>
            <a:pPr marL="152400" indent="0">
              <a:buNone/>
            </a:pPr>
            <a:r>
              <a:rPr lang="pt-BR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C = C + 2;</a:t>
            </a:r>
          </a:p>
          <a:p>
            <a:pPr marL="152400" indent="0">
              <a:buNone/>
            </a:pPr>
            <a:r>
              <a:rPr lang="pt-BR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A = B/2;</a:t>
            </a:r>
          </a:p>
          <a:p>
            <a:pPr marL="152400" indent="0">
              <a:buNone/>
            </a:pPr>
            <a:br>
              <a:rPr lang="en-US" dirty="0"/>
            </a:b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212" name="Google Shape;212;p43"/>
          <p:cNvSpPr/>
          <p:nvPr/>
        </p:nvSpPr>
        <p:spPr>
          <a:xfrm>
            <a:off x="2902403" y="2956034"/>
            <a:ext cx="5989200" cy="160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What are the final values for A, B, and C?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What happens if A is double instead of int?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What happens if A and B are double instead of int?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1376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765166-A464-C349-8315-AE9C7F5C5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Division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EE2CCF-2826-A248-B926-5FEA8CE8F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38" y="1646392"/>
            <a:ext cx="6013380" cy="2898039"/>
          </a:xfrm>
        </p:spPr>
        <p:txBody>
          <a:bodyPr/>
          <a:lstStyle/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5 / 6;  // sets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to 0</a:t>
            </a: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int val2 = 10 / 3; // sets val2 to 3</a:t>
            </a:r>
          </a:p>
          <a:p>
            <a:r>
              <a:rPr lang="en-US" sz="1600" dirty="0"/>
              <a:t>You lose the decimal point</a:t>
            </a:r>
          </a:p>
          <a:p>
            <a:pPr lvl="1"/>
            <a:r>
              <a:rPr lang="en-US" sz="1600" u="sng" dirty="0"/>
              <a:t>Truncates</a:t>
            </a:r>
            <a:r>
              <a:rPr lang="en-US" sz="1600" dirty="0"/>
              <a:t>, does not round! </a:t>
            </a:r>
          </a:p>
          <a:p>
            <a:r>
              <a:rPr lang="en-US" sz="1600" dirty="0"/>
              <a:t>This is a very, very common thing </a:t>
            </a:r>
          </a:p>
          <a:p>
            <a:pPr lvl="1"/>
            <a:r>
              <a:rPr lang="en-US" sz="1600" dirty="0"/>
              <a:t>both to our advantage</a:t>
            </a:r>
          </a:p>
          <a:p>
            <a:pPr lvl="1"/>
            <a:r>
              <a:rPr lang="en-US" sz="1600" dirty="0"/>
              <a:t>and often to our error</a:t>
            </a:r>
          </a:p>
        </p:txBody>
      </p:sp>
      <p:pic>
        <p:nvPicPr>
          <p:cNvPr id="13" name="Picture 12" descr="The More, The Messier: September 2011">
            <a:extLst>
              <a:ext uri="{FF2B5EF4-FFF2-40B4-BE49-F238E27FC236}">
                <a16:creationId xmlns:a16="http://schemas.microsoft.com/office/drawing/2014/main" id="{6F2D0FDB-E9EA-8248-A50A-0B9305AA0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016819" y="382451"/>
            <a:ext cx="1227909" cy="299031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926C16D-3648-084E-BFC4-2E88223D6403}"/>
              </a:ext>
            </a:extLst>
          </p:cNvPr>
          <p:cNvSpPr txBox="1"/>
          <p:nvPr/>
        </p:nvSpPr>
        <p:spPr>
          <a:xfrm>
            <a:off x="6912628" y="3458711"/>
            <a:ext cx="1332099" cy="27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96" dirty="0">
                <a:hlinkClick r:id="rId3" tooltip="http://suburbancorrespondent.blogspot.com/2011_09_01_archive.html"/>
              </a:rPr>
              <a:t>This Photo</a:t>
            </a:r>
            <a:r>
              <a:rPr lang="en-US" sz="596" dirty="0"/>
              <a:t> by Unknown Author is licensed under </a:t>
            </a:r>
            <a:r>
              <a:rPr lang="en-US" sz="596" dirty="0">
                <a:hlinkClick r:id="rId4" tooltip="https://creativecommons.org/licenses/by-nc-nd/3.0/"/>
              </a:rPr>
              <a:t>CC BY-NC-ND</a:t>
            </a:r>
            <a:endParaRPr lang="en-US" sz="596" dirty="0"/>
          </a:p>
        </p:txBody>
      </p:sp>
    </p:spTree>
    <p:extLst>
      <p:ext uri="{BB962C8B-B14F-4D97-AF65-F5344CB8AC3E}">
        <p14:creationId xmlns:p14="http://schemas.microsoft.com/office/powerpoint/2010/main" val="163891694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94EE2-BCBD-7741-A8F9-9C5992371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8" y="168878"/>
            <a:ext cx="8312700" cy="672000"/>
          </a:xfrm>
        </p:spPr>
        <p:txBody>
          <a:bodyPr/>
          <a:lstStyle/>
          <a:p>
            <a:r>
              <a:rPr lang="en-US" dirty="0"/>
              <a:t>Modulo - Extremely useful operation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662D3-8CF1-FC47-BE6E-A8B6100CD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02294" y="917282"/>
            <a:ext cx="4077172" cy="1558514"/>
          </a:xfrm>
        </p:spPr>
        <p:txBody>
          <a:bodyPr/>
          <a:lstStyle/>
          <a:p>
            <a:r>
              <a:rPr lang="en-US" sz="1800" dirty="0"/>
              <a:t>modulo (%) gives you the </a:t>
            </a:r>
            <a:r>
              <a:rPr lang="en-US" sz="1800" b="1" dirty="0"/>
              <a:t>remainder</a:t>
            </a:r>
          </a:p>
          <a:p>
            <a:r>
              <a:rPr lang="en-US" sz="1800" dirty="0"/>
              <a:t>4</a:t>
            </a:r>
            <a:r>
              <a:rPr lang="en-US" sz="1800" baseline="30000" dirty="0"/>
              <a:t>th</a:t>
            </a:r>
            <a:r>
              <a:rPr lang="en-US" sz="1800" dirty="0"/>
              <a:t> grade math! </a:t>
            </a:r>
          </a:p>
          <a:p>
            <a:r>
              <a:rPr lang="en-US" sz="1800" dirty="0"/>
              <a:t>This example:</a:t>
            </a:r>
            <a:br>
              <a:rPr lang="en-US" sz="1800" dirty="0"/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int x = 250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%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6; // would be 4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So combining them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CBAFA5-93D6-3E43-BF86-503A583F6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38" y="1066352"/>
            <a:ext cx="4471147" cy="335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AAB7F8-5081-4D94-92A7-7E54EF1BFF6A}"/>
              </a:ext>
            </a:extLst>
          </p:cNvPr>
          <p:cNvSpPr txBox="1"/>
          <p:nvPr/>
        </p:nvSpPr>
        <p:spPr>
          <a:xfrm>
            <a:off x="5443369" y="3873502"/>
            <a:ext cx="319502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whole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41 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remainder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4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80070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D3F3C-8335-0242-905F-BD1986E08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50" y="63913"/>
            <a:ext cx="8312700" cy="672000"/>
          </a:xfrm>
        </p:spPr>
        <p:txBody>
          <a:bodyPr/>
          <a:lstStyle/>
          <a:p>
            <a:r>
              <a:rPr lang="en-US" dirty="0"/>
              <a:t>What are some cases to use it?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39192-FADC-5546-BF85-9CCCC8B37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38" y="832002"/>
            <a:ext cx="8312700" cy="2456763"/>
          </a:xfrm>
        </p:spPr>
        <p:txBody>
          <a:bodyPr/>
          <a:lstStyle/>
          <a:p>
            <a:r>
              <a:rPr lang="en-US" sz="1600" dirty="0"/>
              <a:t>Forming groups</a:t>
            </a:r>
          </a:p>
          <a:p>
            <a:pPr lvl="1"/>
            <a:r>
              <a:rPr lang="en-US" sz="1600" dirty="0"/>
              <a:t>The remainder is always between 0 and n-1</a:t>
            </a:r>
          </a:p>
          <a:p>
            <a:pPr lvl="1"/>
            <a:r>
              <a:rPr lang="en-US" sz="1600" dirty="0"/>
              <a:t>Value % 6 has a range of 0-5</a:t>
            </a:r>
          </a:p>
          <a:p>
            <a:pPr lvl="1"/>
            <a:r>
              <a:rPr lang="en-US" sz="1600" dirty="0"/>
              <a:t>Value % 4 has a range of 0-3</a:t>
            </a:r>
          </a:p>
          <a:p>
            <a:r>
              <a:rPr lang="en-US" sz="1600" dirty="0"/>
              <a:t>Think about rolling dice</a:t>
            </a:r>
          </a:p>
          <a:p>
            <a:pPr lvl="1"/>
            <a:r>
              <a:rPr lang="en-US" sz="1600" dirty="0"/>
              <a:t> </a:t>
            </a:r>
            <a:r>
              <a:rPr lang="en-US" sz="1600" dirty="0" err="1"/>
              <a:t>Math.random</a:t>
            </a:r>
            <a:r>
              <a:rPr lang="en-US" sz="1600" dirty="0"/>
              <a:t>() % 6; - random number between 0 and 5</a:t>
            </a:r>
          </a:p>
          <a:p>
            <a:r>
              <a:rPr lang="en-US" sz="1600" dirty="0"/>
              <a:t>Determining Even and Odd  - </a:t>
            </a:r>
            <a:r>
              <a:rPr lang="en-US" sz="1600" dirty="0" err="1"/>
              <a:t>Math.random</a:t>
            </a:r>
            <a:r>
              <a:rPr lang="en-US" sz="1600" dirty="0"/>
              <a:t>() %2 - if 0, even, if 1, odd</a:t>
            </a:r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909756A-6CDE-2844-A0FA-6A0108D3C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426" y="0"/>
            <a:ext cx="1092574" cy="1092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A47F4B1-6AF3-EF43-9837-BD17DF98B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724" y="3407279"/>
            <a:ext cx="3954276" cy="169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E024ED-FE45-5249-807D-6483E9403336}"/>
              </a:ext>
            </a:extLst>
          </p:cNvPr>
          <p:cNvSpPr txBox="1"/>
          <p:nvPr/>
        </p:nvSpPr>
        <p:spPr>
          <a:xfrm>
            <a:off x="107144" y="4019606"/>
            <a:ext cx="2076658" cy="72398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sz="927" b="1" dirty="0"/>
              <a:t>Pro Tip</a:t>
            </a:r>
          </a:p>
          <a:p>
            <a:r>
              <a:rPr lang="en-US" sz="1059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Adding a remainder operator, allows us to handle complex math like GCD, and others. </a:t>
            </a:r>
          </a:p>
        </p:txBody>
      </p:sp>
    </p:spTree>
    <p:extLst>
      <p:ext uri="{BB962C8B-B14F-4D97-AF65-F5344CB8AC3E}">
        <p14:creationId xmlns:p14="http://schemas.microsoft.com/office/powerpoint/2010/main" val="249773083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765166-A464-C349-8315-AE9C7F5C5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50" y="263069"/>
            <a:ext cx="8312700" cy="672000"/>
          </a:xfrm>
        </p:spPr>
        <p:txBody>
          <a:bodyPr/>
          <a:lstStyle/>
          <a:p>
            <a:r>
              <a:rPr lang="en-US" dirty="0"/>
              <a:t>Scanner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EE2CCF-2826-A248-B926-5FEA8CE8F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38" y="1271068"/>
            <a:ext cx="8205848" cy="3273363"/>
          </a:xfrm>
        </p:spPr>
        <p:txBody>
          <a:bodyPr/>
          <a:lstStyle/>
          <a:p>
            <a:r>
              <a:rPr lang="en-US" sz="1600" dirty="0"/>
              <a:t>Read something from the console/terminal</a:t>
            </a:r>
          </a:p>
          <a:p>
            <a:r>
              <a:rPr lang="en-US" sz="1600" dirty="0"/>
              <a:t>First needs to create an object of the class Scanner</a:t>
            </a:r>
          </a:p>
          <a:p>
            <a:pPr lvl="1"/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Scanner in = new Scanner(System.in);</a:t>
            </a:r>
          </a:p>
          <a:p>
            <a:r>
              <a:rPr lang="en-US" sz="1600" dirty="0"/>
              <a:t>Second needs to know the type of variable that wants to read – that will define the method you will use</a:t>
            </a:r>
          </a:p>
          <a:p>
            <a:pPr lvl="1"/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5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5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in.nextInt</a:t>
            </a: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lvl="1"/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sz="15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valD</a:t>
            </a: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5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in.nextDouble</a:t>
            </a: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lvl="1"/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String str = </a:t>
            </a:r>
            <a:r>
              <a:rPr lang="en-US" sz="15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in.nextLine</a:t>
            </a: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2686423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5063C8-05DF-4FF4-87AF-EAA47C455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9997" y="-56189"/>
            <a:ext cx="6448500" cy="672000"/>
          </a:xfrm>
        </p:spPr>
        <p:txBody>
          <a:bodyPr/>
          <a:lstStyle/>
          <a:p>
            <a:r>
              <a:rPr lang="en-US" dirty="0"/>
              <a:t>Activity : Seat Finder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A4F86E-95E1-4BAF-9A78-08A3442B7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79997" y="534168"/>
            <a:ext cx="6448500" cy="460933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Assigned Programmer (only one needed per table)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Go to zyBooks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Click In Class Activity: Seat Finder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Everyone else: Help that person code 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/>
              <a:t>Make sure you all explain and know what is going on!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Before start programming think about: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What is the problem that you need to solve?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How you are going to solve it?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Write a possible solution in English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After that translate your solution to a sequence of instructions in Java </a:t>
            </a:r>
          </a:p>
        </p:txBody>
      </p:sp>
    </p:spTree>
    <p:extLst>
      <p:ext uri="{BB962C8B-B14F-4D97-AF65-F5344CB8AC3E}">
        <p14:creationId xmlns:p14="http://schemas.microsoft.com/office/powerpoint/2010/main" val="111860355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62EE9-9804-7341-A48F-F633DB1F5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577" y="14403"/>
            <a:ext cx="8312700" cy="672000"/>
          </a:xfrm>
        </p:spPr>
        <p:txBody>
          <a:bodyPr/>
          <a:lstStyle/>
          <a:p>
            <a:r>
              <a:rPr lang="en-US" dirty="0"/>
              <a:t>Convenience 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DB505-E4AA-234E-B321-6939906DE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50" y="509670"/>
            <a:ext cx="8312700" cy="3950916"/>
          </a:xfrm>
        </p:spPr>
        <p:txBody>
          <a:bodyPr/>
          <a:lstStyle/>
          <a:p>
            <a:r>
              <a:rPr lang="en-US" sz="1400" dirty="0"/>
              <a:t>We  often find ourselves doing things like</a:t>
            </a:r>
          </a:p>
          <a:p>
            <a:pPr lvl="1"/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dirty="0"/>
          </a:p>
          <a:p>
            <a:r>
              <a:rPr lang="en-US" sz="1400" dirty="0"/>
              <a:t>Introducing operator plus assignment</a:t>
            </a:r>
          </a:p>
          <a:p>
            <a:pPr lvl="1"/>
            <a:r>
              <a:rPr lang="en-US" sz="1400" dirty="0"/>
              <a:t>value += 10;  // same as value = value + 10;</a:t>
            </a:r>
          </a:p>
          <a:p>
            <a:pPr lvl="1"/>
            <a:r>
              <a:rPr lang="en-US" sz="1400" dirty="0">
                <a:latin typeface="Consolas" panose="020B0609020204030204" pitchFamily="49" charset="0"/>
              </a:rPr>
              <a:t>+=</a:t>
            </a:r>
          </a:p>
          <a:p>
            <a:pPr lvl="1"/>
            <a:r>
              <a:rPr lang="en-US" sz="1400" dirty="0">
                <a:latin typeface="Consolas" panose="020B0609020204030204" pitchFamily="49" charset="0"/>
              </a:rPr>
              <a:t>-=</a:t>
            </a:r>
          </a:p>
          <a:p>
            <a:pPr lvl="1"/>
            <a:r>
              <a:rPr lang="en-US" sz="1400" dirty="0">
                <a:latin typeface="Consolas" panose="020B0609020204030204" pitchFamily="49" charset="0"/>
              </a:rPr>
              <a:t>/=</a:t>
            </a:r>
          </a:p>
          <a:p>
            <a:pPr lvl="1"/>
            <a:r>
              <a:rPr lang="en-US" sz="1400" dirty="0">
                <a:latin typeface="Consolas" panose="020B0609020204030204" pitchFamily="49" charset="0"/>
              </a:rPr>
              <a:t>*=</a:t>
            </a:r>
          </a:p>
          <a:p>
            <a:pPr lvl="1"/>
            <a:r>
              <a:rPr lang="en-US" sz="1400" dirty="0">
                <a:latin typeface="Consolas" panose="020B0609020204030204" pitchFamily="49" charset="0"/>
              </a:rPr>
              <a:t>%=</a:t>
            </a:r>
          </a:p>
          <a:p>
            <a:r>
              <a:rPr lang="en-US" sz="1400" dirty="0"/>
              <a:t>We also like to add and subtract by 1</a:t>
            </a:r>
          </a:p>
          <a:p>
            <a:pPr lvl="1"/>
            <a:r>
              <a:rPr lang="en-US" sz="1400" dirty="0"/>
              <a:t>--value and ++value  </a:t>
            </a:r>
          </a:p>
          <a:p>
            <a:pPr lvl="1"/>
            <a:r>
              <a:rPr lang="en-US" sz="1400" dirty="0"/>
              <a:t>value++ and value—</a:t>
            </a:r>
          </a:p>
          <a:p>
            <a:pPr lvl="2"/>
            <a:r>
              <a:rPr lang="en-US" sz="1400" dirty="0"/>
              <a:t>Happens after using the value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3366A5-392E-48BE-BF69-DE5EA579D8A0}"/>
              </a:ext>
            </a:extLst>
          </p:cNvPr>
          <p:cNvSpPr txBox="1"/>
          <p:nvPr/>
        </p:nvSpPr>
        <p:spPr>
          <a:xfrm>
            <a:off x="5210599" y="1917528"/>
            <a:ext cx="3517751" cy="16004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value is now 101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value is now 111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value is now 11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value is now 22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value is now 21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value is now 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8687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3"/>
          <p:cNvSpPr txBox="1">
            <a:spLocks noGrp="1"/>
          </p:cNvSpPr>
          <p:nvPr>
            <p:ph type="title"/>
          </p:nvPr>
        </p:nvSpPr>
        <p:spPr>
          <a:xfrm>
            <a:off x="415638" y="329368"/>
            <a:ext cx="8312700" cy="6720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Examples</a:t>
            </a:r>
            <a:endParaRPr dirty="0"/>
          </a:p>
        </p:txBody>
      </p:sp>
      <p:sp>
        <p:nvSpPr>
          <p:cNvPr id="211" name="Google Shape;211;p43"/>
          <p:cNvSpPr txBox="1">
            <a:spLocks noGrp="1"/>
          </p:cNvSpPr>
          <p:nvPr>
            <p:ph type="body" idx="1"/>
          </p:nvPr>
        </p:nvSpPr>
        <p:spPr>
          <a:xfrm>
            <a:off x="415650" y="1001375"/>
            <a:ext cx="8312700" cy="29670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puppyCounter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100; // so many puppies!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lang="en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puppyName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“Spot”; 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puppyLongName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“Cerberus”;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amountOfFoodPerDayLbs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20.56; 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amountOfFoodPerDayLbs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amountOfFoodPerDayLbs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+ 10.0; // assigns 30.56 to the variable</a:t>
            </a:r>
            <a:b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boolean 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isPettable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true;  // only options for boolean is true or false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char 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singleLetter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‘c’;  //characters are single letters, notice single quote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2" name="Google Shape;212;p43"/>
          <p:cNvSpPr/>
          <p:nvPr/>
        </p:nvSpPr>
        <p:spPr>
          <a:xfrm>
            <a:off x="3112950" y="4021850"/>
            <a:ext cx="5989200" cy="79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Advanced Concept:</a:t>
            </a:r>
            <a:br>
              <a:rPr lang="en" b="1"/>
            </a:br>
            <a:r>
              <a:rPr lang="en"/>
              <a:t>puppyCounter (and others) follow “camel case” a naming convention that capitalizes every word after the first - very common for java programs.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4B2A54-AAD3-474A-ADC5-CDDD77AB4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3 - Group Coding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CF689A-1D0A-C341-8A65-C7F19380FD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Come up with other examples (write them down, white board,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A single person goes to the </a:t>
            </a:r>
            <a:r>
              <a:rPr lang="en-US" dirty="0" err="1"/>
              <a:t>zybooks</a:t>
            </a:r>
            <a:r>
              <a:rPr lang="en-US" dirty="0"/>
              <a:t> IDE (note, we will alternate this person throughout the semester)</a:t>
            </a:r>
          </a:p>
          <a:p>
            <a:pPr lvl="1"/>
            <a:r>
              <a:rPr lang="en-US" dirty="0"/>
              <a:t>Write out examples</a:t>
            </a:r>
          </a:p>
          <a:p>
            <a:pPr lvl="1"/>
            <a:r>
              <a:rPr lang="en-US" dirty="0"/>
              <a:t>Do they compile? if not, what is wrong? fix it</a:t>
            </a:r>
          </a:p>
          <a:p>
            <a:pPr lvl="1"/>
            <a:r>
              <a:rPr lang="en-US" dirty="0"/>
              <a:t>Can you print out each of the variables?</a:t>
            </a:r>
          </a:p>
          <a:p>
            <a:r>
              <a:rPr lang="en-US" dirty="0"/>
              <a:t>Try to include a math operation that uses </a:t>
            </a:r>
            <a:r>
              <a:rPr lang="en-US" dirty="0" err="1"/>
              <a:t>ints</a:t>
            </a:r>
            <a:r>
              <a:rPr lang="en-US" dirty="0"/>
              <a:t> and doubles combined </a:t>
            </a:r>
          </a:p>
          <a:p>
            <a:pPr lvl="1"/>
            <a:r>
              <a:rPr lang="en-US" dirty="0"/>
              <a:t>What happens?</a:t>
            </a:r>
          </a:p>
        </p:txBody>
      </p:sp>
    </p:spTree>
    <p:extLst>
      <p:ext uri="{BB962C8B-B14F-4D97-AF65-F5344CB8AC3E}">
        <p14:creationId xmlns:p14="http://schemas.microsoft.com/office/powerpoint/2010/main" val="40957023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50" y="291707"/>
            <a:ext cx="8312700" cy="672000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D0DB5-379A-304F-9307-E7B1A89B0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8797" y="855016"/>
            <a:ext cx="5555792" cy="1463240"/>
          </a:xfrm>
        </p:spPr>
        <p:txBody>
          <a:bodyPr/>
          <a:lstStyle/>
          <a:p>
            <a:pPr lvl="1"/>
            <a:endParaRPr lang="en-US" dirty="0"/>
          </a:p>
          <a:p>
            <a:r>
              <a:rPr lang="en-US" sz="1600" dirty="0"/>
              <a:t>Reminder – readings are due </a:t>
            </a:r>
            <a:r>
              <a:rPr lang="en-US" sz="1600" b="1" u="sng" dirty="0"/>
              <a:t>before</a:t>
            </a:r>
            <a:r>
              <a:rPr lang="en-US" sz="1600" dirty="0"/>
              <a:t> lecture</a:t>
            </a:r>
          </a:p>
          <a:p>
            <a:pPr lvl="1"/>
            <a:r>
              <a:rPr lang="en-US" sz="1600" dirty="0"/>
              <a:t>You don’t have to do all of it - challenge problems can be challenging…</a:t>
            </a:r>
          </a:p>
          <a:p>
            <a:pPr lvl="1"/>
            <a:r>
              <a:rPr lang="en-US" sz="1600" dirty="0"/>
              <a:t>You can return to them. </a:t>
            </a:r>
          </a:p>
          <a:p>
            <a:pPr lvl="1"/>
            <a:r>
              <a:rPr lang="en-US" sz="1600" dirty="0"/>
              <a:t>We start off lecture with a quiz from your reading!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3B87A-BBC0-704B-AC99-3984206450D5}"/>
              </a:ext>
            </a:extLst>
          </p:cNvPr>
          <p:cNvSpPr txBox="1"/>
          <p:nvPr/>
        </p:nvSpPr>
        <p:spPr>
          <a:xfrm>
            <a:off x="863867" y="3118933"/>
            <a:ext cx="47762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Todo</a:t>
            </a:r>
            <a:r>
              <a:rPr lang="en-US" sz="1800" dirty="0"/>
              <a:t>:</a:t>
            </a:r>
          </a:p>
          <a:p>
            <a:r>
              <a:rPr lang="en-US" sz="1800" dirty="0"/>
              <a:t>Busy Week! (readings + labs)</a:t>
            </a:r>
          </a:p>
          <a:p>
            <a:r>
              <a:rPr lang="en-US" sz="1800" dirty="0"/>
              <a:t>Lab projects start!</a:t>
            </a:r>
          </a:p>
          <a:p>
            <a:r>
              <a:rPr lang="en-US" sz="1800" dirty="0"/>
              <a:t>Remember: build a habit of doing a little every night!</a:t>
            </a:r>
          </a:p>
        </p:txBody>
      </p:sp>
      <p:pic>
        <p:nvPicPr>
          <p:cNvPr id="7" name="Picture 2" descr="Happy monday quotes Vector Art Stock Images | Depositphotos">
            <a:extLst>
              <a:ext uri="{FF2B5EF4-FFF2-40B4-BE49-F238E27FC236}">
                <a16:creationId xmlns:a16="http://schemas.microsoft.com/office/drawing/2014/main" id="{2E49712A-EAC7-4CCE-BABE-56ADA45DD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419" y="0"/>
            <a:ext cx="2416268" cy="2416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124111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40C85A-E357-434E-A459-882D2E252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iClicker</a:t>
            </a:r>
            <a:r>
              <a:rPr lang="en-US" dirty="0"/>
              <a:t> Cloud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C97F20-89E1-AA4C-A983-19E38EAD7B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you have it setup?</a:t>
            </a:r>
          </a:p>
          <a:p>
            <a:r>
              <a:rPr lang="en-US" dirty="0"/>
              <a:t>Let’s get going…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7204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3C7E9-17AD-EF4E-996F-779D853AB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373814"/>
            <a:ext cx="8312700" cy="672000"/>
          </a:xfrm>
        </p:spPr>
        <p:txBody>
          <a:bodyPr/>
          <a:lstStyle/>
          <a:p>
            <a:r>
              <a:rPr lang="en-US" dirty="0"/>
              <a:t>Recall Activity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C320B-6E1B-1745-981E-44598126C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37" y="1275154"/>
            <a:ext cx="8312700" cy="3066323"/>
          </a:xfrm>
        </p:spPr>
        <p:txBody>
          <a:bodyPr/>
          <a:lstStyle/>
          <a:p>
            <a:r>
              <a:rPr lang="en-US" sz="1800" dirty="0"/>
              <a:t>Individually</a:t>
            </a:r>
          </a:p>
          <a:p>
            <a:pPr lvl="1"/>
            <a:r>
              <a:rPr lang="en-US" sz="1800" dirty="0"/>
              <a:t>Grab a paper and write at least three concepts that you can remember from your readings</a:t>
            </a:r>
          </a:p>
          <a:p>
            <a:r>
              <a:rPr lang="en-US" sz="1800" dirty="0"/>
              <a:t>With your neighbor(s)</a:t>
            </a:r>
          </a:p>
          <a:p>
            <a:pPr lvl="1"/>
            <a:r>
              <a:rPr lang="en-US" sz="1800" dirty="0"/>
              <a:t>Discuss what each other could remember. Did you remember the same things? What did you learn from each other?</a:t>
            </a:r>
          </a:p>
          <a:p>
            <a:r>
              <a:rPr lang="en-US" sz="1800" dirty="0"/>
              <a:t>Turn you paper to the TAs or myself at the end of the class, this will count as your participation activity for this lecture</a:t>
            </a:r>
          </a:p>
          <a:p>
            <a:pPr marL="1524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0824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3C7E9-17AD-EF4E-996F-779D853AB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Check-in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C320B-6E1B-1745-981E-44598126C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38" y="1646393"/>
            <a:ext cx="6961034" cy="2408772"/>
          </a:xfrm>
        </p:spPr>
        <p:txBody>
          <a:bodyPr/>
          <a:lstStyle/>
          <a:p>
            <a:pPr marL="152400" indent="0">
              <a:buNone/>
            </a:pPr>
            <a:r>
              <a:rPr lang="en-US" sz="1800" b="1" dirty="0"/>
              <a:t>Which of the following are considered </a:t>
            </a:r>
            <a:r>
              <a:rPr lang="en-US" sz="1800" b="1" i="1" dirty="0"/>
              <a:t>primitives</a:t>
            </a:r>
            <a:r>
              <a:rPr lang="en-US" sz="1800" b="1" dirty="0"/>
              <a:t> in Java?</a:t>
            </a:r>
          </a:p>
          <a:p>
            <a:pPr lvl="1">
              <a:buFont typeface="+mj-lt"/>
              <a:buAutoNum type="alphaUcPeriod"/>
            </a:pPr>
            <a:r>
              <a:rPr lang="en-US" sz="1800" dirty="0"/>
              <a:t>int</a:t>
            </a:r>
          </a:p>
          <a:p>
            <a:pPr lvl="1">
              <a:buFont typeface="+mj-lt"/>
              <a:buAutoNum type="alphaUcPeriod"/>
            </a:pPr>
            <a:r>
              <a:rPr lang="en-US" sz="1800" dirty="0"/>
              <a:t>double</a:t>
            </a:r>
          </a:p>
          <a:p>
            <a:pPr lvl="1">
              <a:buFont typeface="+mj-lt"/>
              <a:buAutoNum type="alphaUcPeriod"/>
            </a:pPr>
            <a:r>
              <a:rPr lang="en-US" sz="1800" dirty="0"/>
              <a:t>String</a:t>
            </a:r>
          </a:p>
          <a:p>
            <a:pPr lvl="1">
              <a:buFont typeface="+mj-lt"/>
              <a:buAutoNum type="alphaUcPeriod"/>
            </a:pPr>
            <a:r>
              <a:rPr lang="en-US" sz="1800" dirty="0"/>
              <a:t>char</a:t>
            </a:r>
          </a:p>
          <a:p>
            <a:pPr lvl="1">
              <a:buFont typeface="+mj-lt"/>
              <a:buAutoNum type="alphaUcPeriod"/>
            </a:pPr>
            <a:r>
              <a:rPr lang="en-US" sz="1800" dirty="0"/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4162818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xfrm>
            <a:off x="415650" y="0"/>
            <a:ext cx="8312700" cy="6720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Types</a:t>
            </a:r>
            <a:endParaRPr dirty="0"/>
          </a:p>
        </p:txBody>
      </p:sp>
      <p:sp>
        <p:nvSpPr>
          <p:cNvPr id="193" name="Google Shape;193;p40"/>
          <p:cNvSpPr txBox="1">
            <a:spLocks noGrp="1"/>
          </p:cNvSpPr>
          <p:nvPr>
            <p:ph type="body" idx="1"/>
          </p:nvPr>
        </p:nvSpPr>
        <p:spPr>
          <a:xfrm>
            <a:off x="415650" y="640984"/>
            <a:ext cx="8312700" cy="34005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457200" lvl="0" indent="-3048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800" dirty="0">
                <a:solidFill>
                  <a:srgbClr val="000000"/>
                </a:solidFill>
              </a:rPr>
              <a:t>TYPE tells the computer how much room to  save!</a:t>
            </a:r>
            <a:endParaRPr sz="1800" dirty="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800" dirty="0">
                <a:solidFill>
                  <a:srgbClr val="000000"/>
                </a:solidFill>
              </a:rPr>
              <a:t>int</a:t>
            </a:r>
            <a:endParaRPr sz="1800"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sz="1400" dirty="0">
                <a:solidFill>
                  <a:srgbClr val="000000"/>
                </a:solidFill>
              </a:rPr>
              <a:t>Whole numbers  only</a:t>
            </a:r>
            <a:endParaRPr sz="1400"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sz="1400" dirty="0">
                <a:solidFill>
                  <a:srgbClr val="000000"/>
                </a:solidFill>
              </a:rPr>
              <a:t>1, 2, 3, 1000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800" dirty="0">
                <a:solidFill>
                  <a:srgbClr val="000000"/>
                </a:solidFill>
              </a:rPr>
              <a:t>double</a:t>
            </a:r>
            <a:endParaRPr sz="1800"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sz="1400" dirty="0">
                <a:solidFill>
                  <a:srgbClr val="000000"/>
                </a:solidFill>
              </a:rPr>
              <a:t>Floating point numbers </a:t>
            </a:r>
            <a:endParaRPr sz="1400"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sz="1400" dirty="0">
                <a:solidFill>
                  <a:srgbClr val="000000"/>
                </a:solidFill>
              </a:rPr>
              <a:t>1.0, 2.5, 3.33333, 1000  (which is 1000.0)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800" dirty="0">
                <a:solidFill>
                  <a:srgbClr val="000000"/>
                </a:solidFill>
              </a:rPr>
              <a:t>char</a:t>
            </a:r>
            <a:endParaRPr sz="1400"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sz="1400" dirty="0">
                <a:solidFill>
                  <a:srgbClr val="000000"/>
                </a:solidFill>
              </a:rPr>
              <a:t>Every character on a keyboard - stored as int 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800" dirty="0">
                <a:solidFill>
                  <a:srgbClr val="000000"/>
                </a:solidFill>
              </a:rPr>
              <a:t>boolean</a:t>
            </a:r>
            <a:endParaRPr sz="1800"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sz="1400" dirty="0">
                <a:solidFill>
                  <a:srgbClr val="000000"/>
                </a:solidFill>
              </a:rPr>
              <a:t>true or false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800" dirty="0">
                <a:solidFill>
                  <a:srgbClr val="000000"/>
                </a:solidFill>
              </a:rPr>
              <a:t>String</a:t>
            </a:r>
            <a:endParaRPr sz="1800"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sz="1400" dirty="0">
                <a:solidFill>
                  <a:srgbClr val="000000"/>
                </a:solidFill>
              </a:rPr>
              <a:t>collection of ordered characters </a:t>
            </a:r>
            <a:endParaRPr sz="1400"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sz="1400" dirty="0">
                <a:solidFill>
                  <a:srgbClr val="000000"/>
                </a:solidFill>
              </a:rPr>
              <a:t>It is more unique (Object)</a:t>
            </a:r>
            <a:endParaRPr sz="1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1"/>
          <p:cNvSpPr txBox="1">
            <a:spLocks noGrp="1"/>
          </p:cNvSpPr>
          <p:nvPr>
            <p:ph type="title"/>
          </p:nvPr>
        </p:nvSpPr>
        <p:spPr>
          <a:xfrm>
            <a:off x="415638" y="0"/>
            <a:ext cx="8312700" cy="6720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Variables </a:t>
            </a:r>
            <a:endParaRPr dirty="0"/>
          </a:p>
        </p:txBody>
      </p:sp>
      <p:sp>
        <p:nvSpPr>
          <p:cNvPr id="199" name="Google Shape;199;p41"/>
          <p:cNvSpPr txBox="1">
            <a:spLocks noGrp="1"/>
          </p:cNvSpPr>
          <p:nvPr>
            <p:ph type="body" idx="1"/>
          </p:nvPr>
        </p:nvSpPr>
        <p:spPr>
          <a:xfrm>
            <a:off x="415638" y="760544"/>
            <a:ext cx="8312700" cy="2713911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457200" lvl="0" indent="-3048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400" dirty="0">
                <a:solidFill>
                  <a:srgbClr val="000000"/>
                </a:solidFill>
              </a:rPr>
              <a:t>Identifiers are WORDs </a:t>
            </a:r>
            <a:endParaRPr sz="1400"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sz="1400" dirty="0">
                <a:solidFill>
                  <a:srgbClr val="000000"/>
                </a:solidFill>
              </a:rPr>
              <a:t>You use the to *hold* information</a:t>
            </a:r>
            <a:endParaRPr sz="1400"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sz="1400" dirty="0">
                <a:solidFill>
                  <a:srgbClr val="000000"/>
                </a:solidFill>
              </a:rPr>
              <a:t>Cannot be a reserved word</a:t>
            </a:r>
            <a:endParaRPr sz="1400"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sz="1400" dirty="0">
                <a:solidFill>
                  <a:srgbClr val="000000"/>
                </a:solidFill>
              </a:rPr>
              <a:t>Cannot start with numbers or special characters outside of underscore</a:t>
            </a:r>
            <a:endParaRPr sz="1400"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sz="1400" dirty="0">
                <a:solidFill>
                  <a:srgbClr val="000000"/>
                </a:solidFill>
              </a:rPr>
              <a:t>Use real words! </a:t>
            </a:r>
            <a:r>
              <a:rPr lang="en" sz="1400" b="1" dirty="0">
                <a:solidFill>
                  <a:srgbClr val="000000"/>
                </a:solidFill>
              </a:rPr>
              <a:t>int x </a:t>
            </a:r>
            <a:r>
              <a:rPr lang="en" sz="1400" dirty="0">
                <a:solidFill>
                  <a:srgbClr val="000000"/>
                </a:solidFill>
              </a:rPr>
              <a:t>doesn’t mean much, but </a:t>
            </a:r>
            <a:r>
              <a:rPr lang="en" sz="1400" b="1" dirty="0">
                <a:solidFill>
                  <a:srgbClr val="000000"/>
                </a:solidFill>
              </a:rPr>
              <a:t>int puppyCounter </a:t>
            </a:r>
            <a:r>
              <a:rPr lang="en" sz="1400" dirty="0">
                <a:solidFill>
                  <a:srgbClr val="000000"/>
                </a:solidFill>
              </a:rPr>
              <a:t>- has meaning and readable!</a:t>
            </a:r>
          </a:p>
          <a:p>
            <a:pPr indent="-298450">
              <a:spcBef>
                <a:spcPts val="0"/>
              </a:spcBef>
              <a:buClr>
                <a:srgbClr val="000000"/>
              </a:buClr>
              <a:buSzPts val="1100"/>
              <a:buChar char="○"/>
            </a:pPr>
            <a:r>
              <a:rPr lang="en" sz="1400" b="1" dirty="0">
                <a:solidFill>
                  <a:srgbClr val="000000"/>
                </a:solidFill>
              </a:rPr>
              <a:t>Declaring</a:t>
            </a:r>
            <a:r>
              <a:rPr lang="en" sz="1400" dirty="0">
                <a:solidFill>
                  <a:srgbClr val="000000"/>
                </a:solidFill>
              </a:rPr>
              <a:t> Variables:</a:t>
            </a:r>
          </a:p>
          <a:p>
            <a:pPr lvl="1">
              <a:spcBef>
                <a:spcPts val="0"/>
              </a:spcBef>
              <a:buClr>
                <a:srgbClr val="000000"/>
              </a:buClr>
              <a:buChar char="○"/>
            </a:pPr>
            <a:r>
              <a:rPr lang="en" sz="1400" dirty="0">
                <a:solidFill>
                  <a:srgbClr val="000000"/>
                </a:solidFill>
              </a:rPr>
              <a:t>&lt;TYPE&gt; &lt;IDENTIFIER&gt;;</a:t>
            </a:r>
          </a:p>
          <a:p>
            <a:pPr lvl="1">
              <a:spcBef>
                <a:spcPts val="0"/>
              </a:spcBef>
              <a:buClr>
                <a:srgbClr val="000000"/>
              </a:buClr>
              <a:buChar char="○"/>
            </a:pPr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" sz="1400" dirty="0">
                <a:solidFill>
                  <a:srgbClr val="000000"/>
                </a:solidFill>
              </a:rPr>
              <a:t>an be declared in the same line</a:t>
            </a:r>
          </a:p>
          <a:p>
            <a:pPr lvl="1">
              <a:spcBef>
                <a:spcPts val="0"/>
              </a:spcBef>
              <a:buClr>
                <a:srgbClr val="000000"/>
              </a:buClr>
              <a:buChar char="○"/>
            </a:pPr>
            <a:r>
              <a:rPr lang="en" sz="1400" dirty="0">
                <a:solidFill>
                  <a:srgbClr val="000000"/>
                </a:solidFill>
              </a:rPr>
              <a:t>Declaring </a:t>
            </a:r>
            <a:r>
              <a:rPr lang="en" sz="1400" b="1" dirty="0">
                <a:solidFill>
                  <a:srgbClr val="000000"/>
                </a:solidFill>
              </a:rPr>
              <a:t>reserves</a:t>
            </a:r>
            <a:r>
              <a:rPr lang="en" sz="1400" dirty="0">
                <a:solidFill>
                  <a:srgbClr val="000000"/>
                </a:solidFill>
              </a:rPr>
              <a:t> or </a:t>
            </a:r>
            <a:r>
              <a:rPr lang="en" sz="1400" b="1" dirty="0">
                <a:solidFill>
                  <a:srgbClr val="000000"/>
                </a:solidFill>
              </a:rPr>
              <a:t>allocates</a:t>
            </a:r>
            <a:r>
              <a:rPr lang="en" sz="1400" dirty="0">
                <a:solidFill>
                  <a:srgbClr val="000000"/>
                </a:solidFill>
              </a:rPr>
              <a:t> memory! But doesn’t store!</a:t>
            </a:r>
          </a:p>
          <a:p>
            <a:pPr lvl="1">
              <a:spcBef>
                <a:spcPts val="0"/>
              </a:spcBef>
              <a:buClr>
                <a:srgbClr val="000000"/>
              </a:buClr>
              <a:buChar char="○"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B81023-56AA-431D-ABEB-30210B8FD6BB}"/>
              </a:ext>
            </a:extLst>
          </p:cNvPr>
          <p:cNvSpPr txBox="1"/>
          <p:nvPr/>
        </p:nvSpPr>
        <p:spPr>
          <a:xfrm>
            <a:off x="219752" y="3266986"/>
            <a:ext cx="717228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myDouble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dbl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dbl2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longerDoubleName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firstProgrammer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5154B-B115-4DC2-A0B8-5DEB780E7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482" y="157684"/>
            <a:ext cx="8312700" cy="672000"/>
          </a:xfrm>
        </p:spPr>
        <p:txBody>
          <a:bodyPr/>
          <a:lstStyle/>
          <a:p>
            <a:r>
              <a:rPr lang="en-US" dirty="0"/>
              <a:t>Assigning / Storing Values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2C4D9-7899-414B-A490-50C1048EA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454" y="829684"/>
            <a:ext cx="4156362" cy="2818031"/>
          </a:xfrm>
        </p:spPr>
        <p:txBody>
          <a:bodyPr/>
          <a:lstStyle/>
          <a:p>
            <a:r>
              <a:rPr lang="en-US" sz="1600" dirty="0"/>
              <a:t>Single equals sign (=) assigns values</a:t>
            </a:r>
          </a:p>
          <a:p>
            <a:r>
              <a:rPr lang="en-US" sz="1600" dirty="0"/>
              <a:t>The value </a:t>
            </a:r>
            <a:r>
              <a:rPr lang="en-US" sz="1600" b="1" dirty="0"/>
              <a:t>must</a:t>
            </a:r>
            <a:r>
              <a:rPr lang="en-US" sz="1600" dirty="0"/>
              <a:t> match the type</a:t>
            </a:r>
          </a:p>
          <a:p>
            <a:pPr lvl="1"/>
            <a:r>
              <a:rPr lang="en-US" sz="1600" dirty="0"/>
              <a:t>Strongly typed language</a:t>
            </a:r>
          </a:p>
          <a:p>
            <a:r>
              <a:rPr lang="en-US" sz="1600" dirty="0"/>
              <a:t>You can change the value as much as you want</a:t>
            </a:r>
          </a:p>
          <a:p>
            <a:pPr lvl="1"/>
            <a:r>
              <a:rPr lang="en-US" sz="1600" dirty="0"/>
              <a:t>But it must still be the same type</a:t>
            </a:r>
          </a:p>
          <a:p>
            <a:r>
              <a:rPr lang="en-US" sz="1600" dirty="0"/>
              <a:t>Assigning the first time is called</a:t>
            </a:r>
          </a:p>
          <a:p>
            <a:pPr lvl="1"/>
            <a:r>
              <a:rPr lang="en-US" sz="1600" dirty="0"/>
              <a:t>Initialization</a:t>
            </a:r>
          </a:p>
          <a:p>
            <a:pPr lvl="1"/>
            <a:r>
              <a:rPr lang="en-US" sz="1600" dirty="0"/>
              <a:t>Often done in the same line as declaring</a:t>
            </a:r>
          </a:p>
          <a:p>
            <a:r>
              <a:rPr lang="en-US" sz="1600" dirty="0"/>
              <a:t>Objects have the </a:t>
            </a:r>
            <a:r>
              <a:rPr lang="en-US" sz="1600" b="1" dirty="0"/>
              <a:t>null</a:t>
            </a:r>
            <a:r>
              <a:rPr lang="en-US" sz="1600" dirty="0"/>
              <a:t> value if not assigned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3FC16E-2C18-4FE4-BE42-DEECC1E3D845}"/>
              </a:ext>
            </a:extLst>
          </p:cNvPr>
          <p:cNvSpPr txBox="1"/>
          <p:nvPr/>
        </p:nvSpPr>
        <p:spPr>
          <a:xfrm>
            <a:off x="4156362" y="1792173"/>
            <a:ext cx="4830184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firstProgrammer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firstProgrammer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"Countess Lovelace"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firstProgrammer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"Ada Lovelace"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new value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puppyCounter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initialization 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allowed, but not clear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my_value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allowed! makes it 5.0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10.5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won't compile!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53931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3"/>
          <p:cNvSpPr txBox="1">
            <a:spLocks noGrp="1"/>
          </p:cNvSpPr>
          <p:nvPr>
            <p:ph type="title"/>
          </p:nvPr>
        </p:nvSpPr>
        <p:spPr>
          <a:xfrm>
            <a:off x="415650" y="368781"/>
            <a:ext cx="8312700" cy="6720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Practice 1 – Group Reflection</a:t>
            </a:r>
            <a:endParaRPr dirty="0"/>
          </a:p>
        </p:txBody>
      </p:sp>
      <p:sp>
        <p:nvSpPr>
          <p:cNvPr id="211" name="Google Shape;211;p43"/>
          <p:cNvSpPr txBox="1">
            <a:spLocks noGrp="1"/>
          </p:cNvSpPr>
          <p:nvPr>
            <p:ph type="body" idx="1"/>
          </p:nvPr>
        </p:nvSpPr>
        <p:spPr>
          <a:xfrm>
            <a:off x="415650" y="1017390"/>
            <a:ext cx="8312700" cy="4003927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15240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A = 5;</a:t>
            </a:r>
          </a:p>
          <a:p>
            <a:pPr marL="15240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B = 2;</a:t>
            </a:r>
          </a:p>
          <a:p>
            <a:pPr marL="15240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C = 10;</a:t>
            </a:r>
          </a:p>
          <a:p>
            <a:pPr marL="15240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A = B;</a:t>
            </a:r>
          </a:p>
          <a:p>
            <a:pPr marL="15240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B = C;</a:t>
            </a:r>
          </a:p>
          <a:p>
            <a:pPr marL="15240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----------------------------------------------------------------------------------------------</a:t>
            </a:r>
          </a:p>
          <a:p>
            <a:pPr marL="15240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A = 10;</a:t>
            </a:r>
          </a:p>
          <a:p>
            <a:pPr marL="15240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B = 20;</a:t>
            </a:r>
          </a:p>
          <a:p>
            <a:pPr marL="15240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A = B;</a:t>
            </a:r>
          </a:p>
          <a:p>
            <a:pPr marL="15240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B = A;</a:t>
            </a:r>
          </a:p>
          <a:p>
            <a:pPr marL="15240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----------------------------------------------------------------------------------------------</a:t>
            </a:r>
          </a:p>
          <a:p>
            <a:pPr marL="152400" indent="0">
              <a:buNone/>
            </a:pPr>
            <a:r>
              <a:rPr lang="en-US" dirty="0"/>
              <a:t>????</a:t>
            </a:r>
            <a:br>
              <a:rPr lang="en-US" dirty="0"/>
            </a:b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212" name="Google Shape;212;p43"/>
          <p:cNvSpPr/>
          <p:nvPr/>
        </p:nvSpPr>
        <p:spPr>
          <a:xfrm>
            <a:off x="2807809" y="1915034"/>
            <a:ext cx="5989200" cy="52000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What are the final values for A, B, and C?</a:t>
            </a:r>
            <a:endParaRPr dirty="0"/>
          </a:p>
        </p:txBody>
      </p:sp>
      <p:sp>
        <p:nvSpPr>
          <p:cNvPr id="5" name="Google Shape;212;p43"/>
          <p:cNvSpPr/>
          <p:nvPr/>
        </p:nvSpPr>
        <p:spPr>
          <a:xfrm>
            <a:off x="2807809" y="3019353"/>
            <a:ext cx="5989200" cy="52000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What are the final values for A and B?</a:t>
            </a:r>
            <a:endParaRPr dirty="0"/>
          </a:p>
        </p:txBody>
      </p:sp>
      <p:sp>
        <p:nvSpPr>
          <p:cNvPr id="6" name="Google Shape;212;p43"/>
          <p:cNvSpPr/>
          <p:nvPr/>
        </p:nvSpPr>
        <p:spPr>
          <a:xfrm>
            <a:off x="2807809" y="4217903"/>
            <a:ext cx="5989200" cy="52000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b="1" dirty="0"/>
              <a:t>If we wanted to swap the values A and B, how would we modify the code above? Would we need to use a third variable? 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E07E3F-90CA-45BB-A2A6-7184516C7B56}"/>
              </a:ext>
            </a:extLst>
          </p:cNvPr>
          <p:cNvSpPr txBox="1"/>
          <p:nvPr/>
        </p:nvSpPr>
        <p:spPr>
          <a:xfrm>
            <a:off x="6841864" y="157110"/>
            <a:ext cx="2140772" cy="52322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zyBooks</a:t>
            </a:r>
            <a:r>
              <a:rPr lang="en-US" dirty="0"/>
              <a:t> has a in-class if you want to try it.</a:t>
            </a:r>
          </a:p>
        </p:txBody>
      </p:sp>
    </p:spTree>
    <p:extLst>
      <p:ext uri="{BB962C8B-B14F-4D97-AF65-F5344CB8AC3E}">
        <p14:creationId xmlns:p14="http://schemas.microsoft.com/office/powerpoint/2010/main" val="4288849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" grpId="0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SU Palette 2016">
      <a:dk1>
        <a:srgbClr val="59595B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3246A4"/>
      </a:hlink>
      <a:folHlink>
        <a:srgbClr val="6B156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3" ma:contentTypeDescription="Create a new document." ma:contentTypeScope="" ma:versionID="6d00cb191415ef07de8591021eed77b7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dd3c912a0e2ebbe56c1b62c06dfbba16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A5BA81-21EF-4D25-A1C1-3693A7025E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DC42811-3B51-4277-9BAB-60004E84128E}">
  <ds:schemaRefs>
    <ds:schemaRef ds:uri="http://schemas.microsoft.com/office/2006/documentManagement/types"/>
    <ds:schemaRef ds:uri="http://purl.org/dc/dcmitype/"/>
    <ds:schemaRef ds:uri="http://www.w3.org/XML/1998/namespace"/>
    <ds:schemaRef ds:uri="e06ed288-fd75-4b50-bbed-f5a5df88c31c"/>
    <ds:schemaRef ds:uri="http://purl.org/dc/elements/1.1/"/>
    <ds:schemaRef ds:uri="http://schemas.microsoft.com/office/infopath/2007/PartnerControls"/>
    <ds:schemaRef ds:uri="92c41bee-f0ee-4aa6-9399-a35fbb883510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AD57AD06-F92C-44EB-AE7E-2E7C93F1B3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1477</Words>
  <Application>Microsoft Office PowerPoint</Application>
  <PresentationFormat>On-screen Show (16:9)</PresentationFormat>
  <Paragraphs>210</Paragraphs>
  <Slides>19</Slides>
  <Notes>8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Source Sans Pro</vt:lpstr>
      <vt:lpstr>Microsoft Sans Serif</vt:lpstr>
      <vt:lpstr>Proxima Nova</vt:lpstr>
      <vt:lpstr>Consolas</vt:lpstr>
      <vt:lpstr>Office Theme</vt:lpstr>
      <vt:lpstr>PowerPoint Presentation</vt:lpstr>
      <vt:lpstr>Announcements</vt:lpstr>
      <vt:lpstr>iClicker Cloud</vt:lpstr>
      <vt:lpstr>Recall Activity</vt:lpstr>
      <vt:lpstr>Reading Check-in</vt:lpstr>
      <vt:lpstr>Types</vt:lpstr>
      <vt:lpstr>Variables </vt:lpstr>
      <vt:lpstr>Assigning / Storing Values</vt:lpstr>
      <vt:lpstr>Practice 1 – Group Reflection</vt:lpstr>
      <vt:lpstr>Operators</vt:lpstr>
      <vt:lpstr>Practice 2 – Group Reflection</vt:lpstr>
      <vt:lpstr>Integer Division</vt:lpstr>
      <vt:lpstr>Modulo - Extremely useful operation</vt:lpstr>
      <vt:lpstr>What are some cases to use it?</vt:lpstr>
      <vt:lpstr>Scanner</vt:lpstr>
      <vt:lpstr>Activity : Seat Finder</vt:lpstr>
      <vt:lpstr>Convenience Operators</vt:lpstr>
      <vt:lpstr>Examples</vt:lpstr>
      <vt:lpstr>Practice 3 - Group Coding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Moraes,Marcia</dc:creator>
  <cp:lastModifiedBy>Marcia Moraes</cp:lastModifiedBy>
  <cp:revision>19</cp:revision>
  <dcterms:modified xsi:type="dcterms:W3CDTF">2023-01-23T16:21:32Z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