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168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5:06:33.21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22 16383,'55'0'0,"-10"0"0,-19 0 0,-5 0 0,7 0 0,-7 0 0,16 0 0,-22 0 0,12 0 0,-17 0 0,1 0 0,13-3 0,-10 2 0,9-5 0,-3 5 0,-7-2 0,7 3 0,-1 0 0,-9 0 0,13-3 0,-9 2 0,7-2 0,-5 3 0,9 0 0,-13 0 0,5 0 0,3 0 0,-2 0 0,4 0 0,14 0 0,-12 0 0,14 0 0,0 0 0,3 0 0,10 0 0,-11 0 0,9 0 0,-25 0 0,23 0 0,-23 0 0,8 0 0,-12 0 0,-5 0 0,-1 0 0,3 0 0,-1 0 0,1 0 0,6 0 0,0 0 0,7 0 0,19 0 0,-6 0 0,18 0 0,1 0 0,-8 0 0,-3 0 0,-3 0 0,-18 0 0,8 0 0,-11 0 0,-5 0 0,4 0 0,-5 0 0,7 0 0,20 0 0,-21 0 0,20 0 0,-25 0 0,5 0 0,-5 0 0,3 0 0,-9 0 0,10 0 0,-10 3 0,10-2 0,-10 2 0,1-3 0,23 7 0,-22-6 0,29 6 0,-26-7 0,7 0 0,10 6 0,25 2 0,15-1 0,0 5 0,15-10 0,-26 3 0,-15-4 0,2-2 0,37 1 0,-37 4 0,1 0 0,-1-4 0,0 1 0,-3 3 0,-1 0 0,5-4 0,-1 0 0,44 0 0,-10 0 0,8 0 0,-19 6 0,-3-4 0,-23 5 0,8-7 0,-26 0 0,10 3 0,-17-2 0,-11 2 0,5-3 0,4 0 0,-11 0 0,10 0 0,-12 0 0,3 3 0,13-2 0,-4 6 0,21 0 0,-14-2 0,8 1 0,-10-6 0,9 0 0,-12 0 0,11 4 0,-20-3 0,4 3 0,-6-4 0,1 0 0,2 0 0,-2 0 0,3 0 0,-4 0 0,1 0 0,5-3 0,-7 2 0,16-2 0,-19 0 0,9 2 0,-2-6 0,-7 7 0,13-4 0,-11 1 0,2 2 0,3-8 0,-5 7 0,5-4 0,-2 3 0,-1-1 0,3 0 0,-5-3 0,8 7 0,-8-4 0,6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5:21:52.1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957 3672 24575,'-72'-43'0,"1"0"0,-1-1 0,1 1 0,-1 0 0,1 0 0,-7-4 0,-4 0 0,4 1 0,12 1 0,21 4 0,11-43 0,13 34 0,4-26 0,8 52 0,8 0 0,-8-5 0,8 11 0,-4-11 0,-1-7 0,4-10 0,-4 0 0,6 4 0,0 11 0,0-12 0,-3 16 0,-5-26 0,3 26 0,-6-16 0,10 13 0,-4-13 0,5 16 0,-3-8 0,2 13 0,-3-3 0,0-6 0,3 1 0,-4-13 0,5 16 0,0-14 0,0 16 0,0 1 0,0-17 0,0 24 0,0-35 0,0 28 0,0-12 0,-7-16 0,5 21 0,-6-35 0,8 32 0,0 2 0,0 4 0,0-5 0,0 9 0,0-9 0,0 14 0,0-6 0,0 1 0,0-5 0,0 5 0,0-1 0,0-4 0,0 5 0,4 0 0,-3 4 0,7-1 0,-7 7 0,13-16 0,-12 16 0,11-8 0,-8 3 0,7 2 0,-2-3 0,2 5 0,-4 6 0,5-13 0,-3 12 0,0-8 0,-3 10 0,1-4 0,1 3 0,6-6 0,-6 2 0,6-3 0,-6 4 0,3 0 0,15-22 0,-11 15 0,16-19 0,-20 25 0,3 1 0,-2 4 0,10-5 0,-6 0 0,6-2 0,-10 4 0,17-24 0,-14 21 0,28-36 0,-29 41 0,12-13 0,4 8 0,-10 4 0,13-11 0,-14 5 0,-3-1 0,3-3 0,3 6 0,-6 3 0,6 2 0,-10 0 0,8-4 0,-10 3 0,11-3 0,-10 5 0,16-16 0,-2 11 0,6-21 0,-9 26 0,1-10 0,-9 13 0,6-4 0,-2 0 0,-4 1 0,3-1 0,-10 4 0,0-2 0,4 3 0,-3-4 0,2 3 0,1-2 0,-3 2 0,6-3 0,-6 4 0,3-3 0,1-8 0,7-1 0,-4-4 0,2 7 0,-6 1 0,0 3 0,1-6 0,2 6 0,-6-3 0,3 4 0,-4 0 0,0 0 0,0 0 0,0-4 0,0 3 0,0-2 0,0 3 0,-3 0 0,2 0 0,-3 0 0,4 0 0,0-1 0,0 1 0,1 0 0,-9 4 0,0 0 0,-12 8 0,-1-3 0,1 6 0,0-3 0,4 4 0,-4-3 0,0 2 0,-1 1 0,2 1 0,3 6 0,0-9 0,0 4 0,-1-9 0,1 3 0,-3-4 0,-2 0 0,-3 4 0,4-4 0,0 8 0,4-8 0,0 8 0,-4-7 0,3 2 0,-2-3 0,2 0 0,1 4 0,0-3 0,0 2 0,0 1 0,7-3 0,9 2 0,6-3 0,2 0 0,-1 0 0,-2-3 0,3-2 0,6-4 0,-7 1 0,6 2 0,-8-4 0,10 3 0,-9-5 0,8 7 0,-10 1 0,11-5 0,-9 7 0,8-11 0,-3 8 0,-5-4 0,4 0 0,-10 5 0,0-3 0,4 2 0,-3-3 0,3 0 0,-1 0 0,-2 0 0,-1 7 0,-4 2 0,-4 11 0,0-3 0,0 2 0,0 1 0,0 0 0,0 5 0,0-1 0,0 0 0,0-4 0,0 0 0,0-4 0,0 0 0,0 0 0,0 0 0,0 0 0,0 0 0,0 4 0,0-3 0,0 3 0,0-4 0,0 3 0,0-2 0,-4 3 0,3-8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5:21:56.5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677.75"/>
      <inkml:brushProperty name="anchorY" value="-9900.03516"/>
      <inkml:brushProperty name="scaleFactor" value="0.5"/>
    </inkml:brush>
  </inkml:definitions>
  <inkml:trace contextRef="#ctx0" brushRef="#br0">3543 1568 24575,'-17'-9'0,"3"-3"0,14-19 0,-6-8 0,4 0 0,-8 4 0,6 19 0,-7-19 0,-2 15 0,5-15 0,-5 1 0,7 7 0,-7-16 0,4 19 0,0 1 0,1 7 0,-3-19 0,2 18 0,-1-16 0,-1 2 0,2 14 0,-2-13 0,2 12 0,1 7 0,-1-7 0,0 0 0,0 7 0,4-7 0,-2 6 0,-1 0 0,-1-1 0,1 1 0,-3 1 0,6 2 0,-7-3 0,0 4 0,3 0 0,-2-4 0,3 3 0,-4-6 0,-1 6 0,1 1 0,-3-3 0,2 6 0,-10-14 0,5 6 0,-5-3 0,0-2 0,9 5 0,-26-10 0,16 8 0,-19-8 0,1 3 0,8-1 0,-9-3 0,1-1 0,-4 0 0,5-4 0,-12 6 0,24-1 0,-14 10 0,12-5 0,7 9 0,-5-10 0,4 10 0,-6-5 0,-11-3 0,15 6 0,-8-8 0,12 10 0,6-2 0,-6 3 0,7 4 0,-19-5 0,8 4 0,-9-5 0,13 2 0,1 0 0,-3 0 0,-5-2 0,5 2 0,-4-1 0,5 5 0,0-3 0,-6 3 0,-6-6 0,9 4 0,-7 1 0,21-1 0,-9 0 0,12-1 0,-19-1 0,19 8 0,-19-4 0,9 5 0,-23-6 0,16 4 0,-14-9 0,17 10 0,-7-3 0,-12 4 0,-3-7 0,7 6 0,-2-6 0,17 7 0,-7 0 0,11 0 0,-2 0 0,13 0 0,-6 0 0,6 0 0,-3 0 0,4 0 0,-4 0 0,0 0 0,-1 0 0,2 0 0,3 0 0,-4 0 0,3 0 0,-6 0 0,2 0 0,-3 0 0,3 0 0,2 0 0,3 0 0,0 0 0,-11 5 0,9-4 0,-12 7 0,10-7 0,-11 7 0,5 1 0,-1-3 0,-3 6 0,8-11 0,-9 3 0,1 1 0,4 0 0,-1 0 0,4 2 0,6-6 0,-6 3 0,2-1 0,0-2 0,2 6 0,-1-2 0,3-1 0,-6 0 0,6-4 0,-13 5 0,8-1 0,-5 2 0,-3 2 0,8-7 0,-15 8 0,15-4 0,-5 0 0,11-1 0,-10 1 0,8-4 0,-9 3 0,8 0 0,2 0 0,-3 1 0,1 6 0,2-10 0,-13 16 0,1-11 0,0 8 0,0-5 0,-10 2 0,10-6 0,-10 5 0,16-9 0,6 6 0,-3-2 0,4-1 0,0 4 0,0-8 0,-4 8 0,4-4 0,-4 1 0,4-2 0,3-6 0,2-5 0,3-1 0,0-7 0,3 4 0,2-1 0,3 2 0,0-1 0,0 3 0,0-3 0,4 1 0,-3 2 0,2-3 0,1 0 0,-3 3 0,3-2 0,-1 3 0,-2 0 0,3 3 0,6-3 0,-4 3 0,5-4 0,-3 5 0,-4 0 0,1-3 0,-2 9 0,-10-8 0,-9 13 0,-12 3 0,-8 0 0,8 4 0,-9-4 0,8-1 0,-3 4 0,2-6 0,5 3 0,1-2 0,4-2 0,0 5 0,0-7 0,3 8 0,-2-7 0,3 6 0,0-7 0,0 4 0,0-3 0,0 2 0,-1-6 0,-2 10 0,-2-6 0,1 7 0,4-1 0,4-2 0,4 3 0,7-4 0,2 0 0,7 0 0,-3-3 0,-1 5 0,-1-8 0,2 9 0,3-7 0,0 1 0,0 6 0,0-6 0,-3 7 0,2-4 0,-2 0 0,21 9 0,-13-7 0,31 17 0,-31-17 0,26 23 0,-22-20 0,5 11 0,-1-10 0,-15-8 0,5 7 0,-1-3 0,-8-4 0,12 6 0,-13-7 0,3 3 0,-4-3 0,3-2 0,-5-3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5:22:03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1163 94 24575,'-16'-8'0,"3"4"0,2-3 0,-1 6 0,3-3 0,-2 4 0,3 0 0,-1-3 0,-2 2 0,2-3 0,-3 4 0,1 0 0,2-4 0,-13 4 0,8-8 0,-9 8 0,0-9 0,-1 8 0,-7-12 0,-11 4 0,14-2 0,-13 5 0,17 6 0,-7 0 0,0 0 0,1 0 0,-1 0 0,0 0 0,-12 0 0,9 0 0,-2 3 0,7 3 0,11 2 0,-1-2 0,-14 4 0,9 0 0,-12-1 0,17 0 0,4-2 0,2-1 0,-3 2 0,0 2 0,3-4 0,-20 2 0,16-1 0,-14-2 0,19 3 0,-2 10 0,9-4 0,-8 5 0,7 3 0,-2-8 0,3 5 0,-12 15 0,1 1 0,0 4 0,0-4 0,11-13 0,-4-4 0,4 11 0,1-11 0,4 23 0,0-14 0,0 9 0,0-13 0,0-7 0,0 0 0,0 0 0,0 7 0,0 1 0,0 7 0,0-7 0,0-1 0,0 0 0,0-5 0,0 23 0,0-14 0,0 9 0,0-7 0,5-5 0,-4-3 0,16 19 0,-9-16 0,15 18 0,-11-11 0,1-6 0,2 4 0,4 7 0,-3-9 0,6 14 0,-7-17 0,0-3 0,3 1 0,-10-13 0,10 13 0,-5-8 0,1 5 0,1-4 0,-6-6 0,9 13 0,1-6 0,1 4 0,45 6 0,-42-15 0,37 7 0,-40-6 0,-2-9 0,4 6 0,-10-9 0,1 0 0,2 0 0,4 0 0,-1 0 0,11 0 0,19 0 0,-11 0 0,11 0 0,-19 0 0,-11 0 0,4 0 0,1 0 0,1-5 0,-3 4 0,1-7 0,-13 3 0,12-4 0,-10 1 0,11-1 0,-10 1 0,4 3 0,1-5 0,-5 4 0,3-9 0,-6 6 0,13-8 0,-11 4 0,7-2 0,-6 0 0,-3 6 0,2-3 0,1 1 0,-3 2 0,2-6 0,3-4 0,-5 1 0,11-11 0,-7 11 0,1-5 0,1 7 0,-6 0 0,13-2 0,-11 1 0,13-23 0,-14 22 0,1-15 0,-4 21 0,1-1 0,-3-3 0,6 0 0,-6 0 0,3 0 0,-4-19 0,3 18 0,-6-16 0,6 20 0,-6-3 0,6 0 0,-6 0 0,3 3 0,2-20 0,-4 19 0,4-19 0,-6 24 0,0-7 0,0 4 0,0-4 0,0 0 0,0-19 0,0 8 0,0-6 0,0 12 0,0 12 0,0-7 0,0 7 0,0-6 0,0 6 0,0-2 0,0 3 0,0-11 0,0 9 0,0-8 0,0 6 0,0-1 0,0 1 0,-4-10 0,-1 11 0,-4-7 0,1 10 0,0 0 0,0-3 0,0 2 0,0-3 0,-4 0 0,3 3 0,-3-2 0,1 3 0,-2-4 0,-3-1 0,4 1 0,0 0 0,4 4 0,-4 0 0,0-4 0,-1 3 0,1 1 0,4 5 0,0-1 0,-3 0 0,2-4 0,-3 3 0,4 2 0,4 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5:22:20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24575,'-4'3'0,"4"2"0,20 18 0,-8-11 0,11 16 0,-11-16 0,0 4 0,1-3 0,-1-2 0,-4-2 0,0-1 0,0 3 0,0 2 0,4 3 0,-7-4 0,6 4 0,-1 3 0,-4-1 0,6 1 0,-11-8 0,6 1 0,-2 0 0,-1 5 0,3-5 0,-2 0 0,-1 6 0,4-7 0,-7 10 0,6-12 0,1 6 0,-3-6 0,7 13 0,-4-8 0,-1 5 0,3-7 0,14 22 0,-15-19 0,20 23 0,-23-25 0,6 9 0,2 2 0,-3 1 0,2-3 0,-4 1 0,1 1 0,4 7 0,0-6 0,10 16 0,-4-14 0,2 9 0,-8-17 0,17 19 0,-13-13 0,16 22 0,-14-17 0,6-3 0,-10-8 0,7 5 0,-13-13 0,4 17 0,-5-18 0,0 9 0,4-1 0,-3-4 0,0 5 0,-3-4 0,1-2 0,7 10 0,-2-9 0,6 14 0,-10-14 0,24 39 0,-21-29 0,19 22 0,-17-23 0,-1-9 0,1 8 0,4-8 0,2 21 0,11-10 0,-12 6 0,5-7 0,-14-14 0,0 9 0,-3-8 0,1 2 0,1-1 0,2 0 0,-1 6 0,-2-7 0,1 10 0,-1-12 0,6 13 0,-5-11 0,10 17 0,-9-17 0,3 10 0,1-2 0,-5-4 0,5 6 0,-6-12 0,0 3 0,10 2 0,-7-5 0,7 5 0,-10-6 0,0 0 0,0 4 0,0-4 0,0 8 0,0-7 0,0 2 0,4 1 0,-3-3 0,6 3 0,-9-8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12.png"/><Relationship Id="rId4" Type="http://schemas.openxmlformats.org/officeDocument/2006/relationships/customXml" Target="../ink/ink3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Review for Exam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79E0A-479E-CE4C-8E6E-D25EB44D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71436-43FE-FD49-A183-9AB44BC6A6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7A9DDD-CE33-BB48-B91B-71C827DB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these are not valid?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1F37D-70DD-2643-B831-BF55E9978774}"/>
              </a:ext>
            </a:extLst>
          </p:cNvPr>
          <p:cNvSpPr txBox="1"/>
          <p:nvPr/>
        </p:nvSpPr>
        <p:spPr>
          <a:xfrm>
            <a:off x="1354666" y="1639431"/>
            <a:ext cx="7665155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32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question1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bill = </a:t>
            </a:r>
            <a:r>
              <a:rPr lang="en-US" sz="3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"bill"</a:t>
            </a: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3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rory</a:t>
            </a:r>
            <a:r>
              <a:rPr lang="en-US" sz="3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57</a:t>
            </a: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3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amy</a:t>
            </a:r>
            <a:r>
              <a:rPr lang="en-US" sz="3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'p'</a:t>
            </a: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3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BCF01-A2E5-0949-A763-D536ABBDFDF0}"/>
              </a:ext>
            </a:extLst>
          </p:cNvPr>
          <p:cNvSpPr txBox="1"/>
          <p:nvPr/>
        </p:nvSpPr>
        <p:spPr>
          <a:xfrm>
            <a:off x="9347199" y="2494845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quotes are Strings!</a:t>
            </a:r>
          </a:p>
        </p:txBody>
      </p:sp>
    </p:spTree>
    <p:extLst>
      <p:ext uri="{BB962C8B-B14F-4D97-AF65-F5344CB8AC3E}">
        <p14:creationId xmlns:p14="http://schemas.microsoft.com/office/powerpoint/2010/main" val="9426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BBA8-8EA9-4942-A649-2FD62E84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printed?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03C7C-2657-E948-9A31-6149F561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556" y="4495040"/>
            <a:ext cx="11943644" cy="1716432"/>
          </a:xfrm>
        </p:spPr>
        <p:txBody>
          <a:bodyPr/>
          <a:lstStyle/>
          <a:p>
            <a:r>
              <a:rPr lang="en-US" dirty="0"/>
              <a:t>line 1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(“%10s”, “Monkey”)</a:t>
            </a:r>
            <a:r>
              <a:rPr lang="en-US" dirty="0"/>
              <a:t> – returns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    Monkey”</a:t>
            </a:r>
            <a:r>
              <a:rPr lang="en-US" dirty="0"/>
              <a:t>, prints     Monkey</a:t>
            </a:r>
          </a:p>
          <a:p>
            <a:r>
              <a:rPr lang="en-US" dirty="0"/>
              <a:t>line 2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(“%3s”, “Monkey”)</a:t>
            </a:r>
            <a:r>
              <a:rPr lang="en-US" dirty="0"/>
              <a:t> – returns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“Monkey”</a:t>
            </a:r>
            <a:r>
              <a:rPr lang="en-US" dirty="0"/>
              <a:t>, prints Monkey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849B7-52BC-2748-9CD7-7C6B32FB5D9F}"/>
              </a:ext>
            </a:extLst>
          </p:cNvPr>
          <p:cNvSpPr txBox="1"/>
          <p:nvPr/>
        </p:nvSpPr>
        <p:spPr>
          <a:xfrm>
            <a:off x="541868" y="1463722"/>
            <a:ext cx="89633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"Monkey"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1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"Monkey"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2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6FB99F-DAC3-9747-854B-272A6EB9F613}"/>
                  </a:ext>
                </a:extLst>
              </p14:cNvPr>
              <p14:cNvContentPartPr/>
              <p14:nvPr/>
            </p14:nvContentPartPr>
            <p14:xfrm>
              <a:off x="4181493" y="1952556"/>
              <a:ext cx="1747800" cy="5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6FB99F-DAC3-9747-854B-272A6EB9F6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853" y="1844916"/>
                <a:ext cx="185544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1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AAD3-1D6F-C84E-A6F6-8BF69A31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Corgi!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0430-E1CB-A24D-87AE-E429B4401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4977083"/>
            <a:ext cx="12561453" cy="1453988"/>
          </a:xfrm>
        </p:spPr>
        <p:txBody>
          <a:bodyPr/>
          <a:lstStyle/>
          <a:p>
            <a:r>
              <a:rPr lang="en-US" dirty="0"/>
              <a:t>How many times does loop 1 execute?</a:t>
            </a:r>
          </a:p>
          <a:p>
            <a:r>
              <a:rPr lang="en-US" dirty="0"/>
              <a:t>What is printed from the line marked question 2? </a:t>
            </a:r>
          </a:p>
          <a:p>
            <a:r>
              <a:rPr lang="en-US" dirty="0"/>
              <a:t>How many times does loop 2 execute?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7A5D2-6B6D-324B-B33D-D430E0A121DE}"/>
              </a:ext>
            </a:extLst>
          </p:cNvPr>
          <p:cNvSpPr txBox="1"/>
          <p:nvPr/>
        </p:nvSpPr>
        <p:spPr>
          <a:xfrm>
            <a:off x="628072" y="1463722"/>
            <a:ext cx="91255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corgi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corgi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loop 1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corgi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question 2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loop 2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"It must be a hardware problem."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15D389F-4D58-DF49-8DDE-DF40D950B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31256"/>
              </p:ext>
            </p:extLst>
          </p:nvPr>
        </p:nvGraphicFramePr>
        <p:xfrm>
          <a:off x="7548033" y="199437"/>
          <a:ext cx="6141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52">
                  <a:extLst>
                    <a:ext uri="{9D8B030D-6E8A-4147-A177-3AD203B41FA5}">
                      <a16:colId xmlns:a16="http://schemas.microsoft.com/office/drawing/2014/main" val="603008071"/>
                    </a:ext>
                  </a:extLst>
                </a:gridCol>
                <a:gridCol w="2047052">
                  <a:extLst>
                    <a:ext uri="{9D8B030D-6E8A-4147-A177-3AD203B41FA5}">
                      <a16:colId xmlns:a16="http://schemas.microsoft.com/office/drawing/2014/main" val="1923216342"/>
                    </a:ext>
                  </a:extLst>
                </a:gridCol>
                <a:gridCol w="2047052">
                  <a:extLst>
                    <a:ext uri="{9D8B030D-6E8A-4147-A177-3AD203B41FA5}">
                      <a16:colId xmlns:a16="http://schemas.microsoft.com/office/drawing/2014/main" val="2621298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corgi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3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7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3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77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5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5619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910CFD-00E1-B445-8516-BA9A5A8247C2}"/>
              </a:ext>
            </a:extLst>
          </p:cNvPr>
          <p:cNvSpPr txBox="1"/>
          <p:nvPr/>
        </p:nvSpPr>
        <p:spPr>
          <a:xfrm>
            <a:off x="7548033" y="555780"/>
            <a:ext cx="4796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pre-condition        10                         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59C28-4EFB-054F-8310-BE59DFA59AAC}"/>
              </a:ext>
            </a:extLst>
          </p:cNvPr>
          <p:cNvSpPr txBox="1"/>
          <p:nvPr/>
        </p:nvSpPr>
        <p:spPr>
          <a:xfrm>
            <a:off x="7548033" y="938030"/>
            <a:ext cx="4796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1                           8                            2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41ADD-14CC-1345-B57E-315579A12FE7}"/>
              </a:ext>
            </a:extLst>
          </p:cNvPr>
          <p:cNvSpPr txBox="1"/>
          <p:nvPr/>
        </p:nvSpPr>
        <p:spPr>
          <a:xfrm>
            <a:off x="7548032" y="1297322"/>
            <a:ext cx="4796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n-US" sz="2000" dirty="0"/>
              <a:t>                           </a:t>
            </a:r>
            <a:r>
              <a:rPr lang="en-US" dirty="0"/>
              <a:t>6</a:t>
            </a:r>
            <a:r>
              <a:rPr lang="en-US" sz="2000" dirty="0"/>
              <a:t>                           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E9B03-FB37-EC4E-982C-F88DD39E444F}"/>
              </a:ext>
            </a:extLst>
          </p:cNvPr>
          <p:cNvSpPr txBox="1"/>
          <p:nvPr/>
        </p:nvSpPr>
        <p:spPr>
          <a:xfrm>
            <a:off x="7548031" y="1672153"/>
            <a:ext cx="4796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  <a:r>
              <a:rPr lang="en-US" sz="2000" dirty="0"/>
              <a:t>                           </a:t>
            </a:r>
            <a:r>
              <a:rPr lang="en-US" dirty="0"/>
              <a:t>4</a:t>
            </a:r>
            <a:r>
              <a:rPr lang="en-US" sz="2000" dirty="0"/>
              <a:t>                           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B853B-4DCD-D44C-8E50-DB86FE921020}"/>
              </a:ext>
            </a:extLst>
          </p:cNvPr>
          <p:cNvSpPr txBox="1"/>
          <p:nvPr/>
        </p:nvSpPr>
        <p:spPr>
          <a:xfrm>
            <a:off x="7548030" y="2056724"/>
            <a:ext cx="4796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  <a:r>
              <a:rPr lang="en-US" sz="2000" dirty="0"/>
              <a:t>                           2                            2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EB1EE-F1D1-E147-96D9-A50B2D7A317D}"/>
              </a:ext>
            </a:extLst>
          </p:cNvPr>
          <p:cNvSpPr txBox="1"/>
          <p:nvPr/>
        </p:nvSpPr>
        <p:spPr>
          <a:xfrm>
            <a:off x="7548029" y="2395207"/>
            <a:ext cx="4796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5                           0                            2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1D912-A97B-FB4C-BAEB-1FD369EB1BF7}"/>
              </a:ext>
            </a:extLst>
          </p:cNvPr>
          <p:cNvSpPr txBox="1"/>
          <p:nvPr/>
        </p:nvSpPr>
        <p:spPr>
          <a:xfrm>
            <a:off x="11493500" y="3314459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Equal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4B97D0-1C86-C94E-8EE0-E5194D899C0A}"/>
                  </a:ext>
                </a:extLst>
              </p14:cNvPr>
              <p14:cNvContentPartPr/>
              <p14:nvPr/>
            </p14:nvContentPartPr>
            <p14:xfrm>
              <a:off x="11121100" y="2238860"/>
              <a:ext cx="540720" cy="1322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4B97D0-1C86-C94E-8EE0-E5194D899C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100" y="2220860"/>
                <a:ext cx="576360" cy="13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7256849-A177-F14B-B8BC-BF18B9882FD7}"/>
                  </a:ext>
                </a:extLst>
              </p14:cNvPr>
              <p14:cNvContentPartPr/>
              <p14:nvPr/>
            </p14:nvContentPartPr>
            <p14:xfrm>
              <a:off x="9854980" y="2128700"/>
              <a:ext cx="1275840" cy="564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7256849-A177-F14B-B8BC-BF18B9882F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36980" y="2110700"/>
                <a:ext cx="131148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7E2CCBF-28DA-5C40-8102-09903ED499FB}"/>
                  </a:ext>
                </a:extLst>
              </p14:cNvPr>
              <p14:cNvContentPartPr/>
              <p14:nvPr/>
            </p14:nvContentPartPr>
            <p14:xfrm>
              <a:off x="9435580" y="2430380"/>
              <a:ext cx="525960" cy="564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7E2CCBF-28DA-5C40-8102-09903ED499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6580" y="2421740"/>
                <a:ext cx="543600" cy="5824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BE0C73B-8D26-5347-BE43-1D90B8610674}"/>
              </a:ext>
            </a:extLst>
          </p:cNvPr>
          <p:cNvSpPr txBox="1"/>
          <p:nvPr/>
        </p:nvSpPr>
        <p:spPr>
          <a:xfrm>
            <a:off x="10236200" y="36449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CC6FEE-944A-E641-BA74-A49D60E31147}"/>
                  </a:ext>
                </a:extLst>
              </p14:cNvPr>
              <p14:cNvContentPartPr/>
              <p14:nvPr/>
            </p14:nvContentPartPr>
            <p14:xfrm>
              <a:off x="9860380" y="2955260"/>
              <a:ext cx="518400" cy="760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CC6FEE-944A-E641-BA74-A49D60E311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51740" y="2946620"/>
                <a:ext cx="536040" cy="7779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3C241D6-6625-BA4D-99A1-DBEFA3D26FB5}"/>
              </a:ext>
            </a:extLst>
          </p:cNvPr>
          <p:cNvSpPr txBox="1"/>
          <p:nvPr/>
        </p:nvSpPr>
        <p:spPr>
          <a:xfrm>
            <a:off x="9290588" y="5746441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try loop 2 as a group!</a:t>
            </a:r>
          </a:p>
        </p:txBody>
      </p:sp>
    </p:spTree>
    <p:extLst>
      <p:ext uri="{BB962C8B-B14F-4D97-AF65-F5344CB8AC3E}">
        <p14:creationId xmlns:p14="http://schemas.microsoft.com/office/powerpoint/2010/main" val="16918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  <p:bldP spid="19" grpId="0"/>
      <p:bldP spid="20" grpId="0"/>
      <p:bldP spid="2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7B6269-FD4B-404D-92C2-2E3B8360C302}"/>
              </a:ext>
            </a:extLst>
          </p:cNvPr>
          <p:cNvSpPr txBox="1"/>
          <p:nvPr/>
        </p:nvSpPr>
        <p:spPr>
          <a:xfrm>
            <a:off x="508000" y="228600"/>
            <a:ext cx="88011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like pie"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need more pie"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l-GR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π"</a:t>
            </a:r>
            <a:r>
              <a:rPr lang="el-GR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l-GR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l-GR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l-GR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value of pi is: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pie"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C1FE7-AE71-4D4F-AE94-DF44672CA764}"/>
              </a:ext>
            </a:extLst>
          </p:cNvPr>
          <p:cNvSpPr txBox="1"/>
          <p:nvPr/>
        </p:nvSpPr>
        <p:spPr>
          <a:xfrm>
            <a:off x="7632700" y="5485874"/>
            <a:ext cx="60960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535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391B-9089-A940-A28F-BCDEB944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4020125" cy="936241"/>
          </a:xfrm>
        </p:spPr>
        <p:txBody>
          <a:bodyPr/>
          <a:lstStyle/>
          <a:p>
            <a:r>
              <a:rPr lang="en-US" dirty="0"/>
              <a:t>Draw it out!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61CC2-2594-A740-BEA7-B963C2C31160}"/>
              </a:ext>
            </a:extLst>
          </p:cNvPr>
          <p:cNvSpPr txBox="1"/>
          <p:nvPr/>
        </p:nvSpPr>
        <p:spPr>
          <a:xfrm>
            <a:off x="8737600" y="137258"/>
            <a:ext cx="55499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int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like pie"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need more pie"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l-GR" sz="1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π"</a:t>
            </a:r>
            <a:r>
              <a:rPr lang="el-GR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l-GR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l-GR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l-GR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value of pi is: "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pie"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8AD878-FA5E-A14F-880C-00B4B42820E7}"/>
              </a:ext>
            </a:extLst>
          </p:cNvPr>
          <p:cNvSpPr/>
          <p:nvPr/>
        </p:nvSpPr>
        <p:spPr>
          <a:xfrm>
            <a:off x="2971800" y="1298959"/>
            <a:ext cx="37211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valOne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 &gt;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ValTwo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64C26B-B716-4740-81AC-4BB694330285}"/>
              </a:ext>
            </a:extLst>
          </p:cNvPr>
          <p:cNvCxnSpPr/>
          <p:nvPr/>
        </p:nvCxnSpPr>
        <p:spPr>
          <a:xfrm>
            <a:off x="4648200" y="2336800"/>
            <a:ext cx="0" cy="47371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B788FD-72F6-354D-9F24-34E3900D76B6}"/>
              </a:ext>
            </a:extLst>
          </p:cNvPr>
          <p:cNvCxnSpPr>
            <a:stCxn id="6" idx="3"/>
          </p:cNvCxnSpPr>
          <p:nvPr/>
        </p:nvCxnSpPr>
        <p:spPr>
          <a:xfrm flipH="1">
            <a:off x="2387600" y="2079448"/>
            <a:ext cx="1129142" cy="727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772560-3EA2-454E-8B08-E5073C692B8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147958" y="2079448"/>
            <a:ext cx="849742" cy="727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D48BB18-AC90-FA4B-B6A8-59EBEEA5260A}"/>
              </a:ext>
            </a:extLst>
          </p:cNvPr>
          <p:cNvSpPr/>
          <p:nvPr/>
        </p:nvSpPr>
        <p:spPr>
          <a:xfrm>
            <a:off x="1267694" y="2845214"/>
            <a:ext cx="1952333" cy="850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valOne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 &gt; pi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B7BED7-147B-7042-AFEF-161F57AACD20}"/>
              </a:ext>
            </a:extLst>
          </p:cNvPr>
          <p:cNvCxnSpPr>
            <a:cxnSpLocks/>
          </p:cNvCxnSpPr>
          <p:nvPr/>
        </p:nvCxnSpPr>
        <p:spPr>
          <a:xfrm>
            <a:off x="2227120" y="3886200"/>
            <a:ext cx="0" cy="27876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46D6A7-46E7-BA43-834B-BCCDE4CAB137}"/>
              </a:ext>
            </a:extLst>
          </p:cNvPr>
          <p:cNvSpPr txBox="1"/>
          <p:nvPr/>
        </p:nvSpPr>
        <p:spPr>
          <a:xfrm>
            <a:off x="453766" y="470535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like pie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3D8898D-F813-494A-BDCF-8D5F182D9544}"/>
              </a:ext>
            </a:extLst>
          </p:cNvPr>
          <p:cNvSpPr/>
          <p:nvPr/>
        </p:nvSpPr>
        <p:spPr>
          <a:xfrm>
            <a:off x="5453209" y="2845214"/>
            <a:ext cx="2911181" cy="850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valTwo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 &gt;=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valThree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34834A-0B4C-FA4C-BB5E-F4A7FC20837D}"/>
              </a:ext>
            </a:extLst>
          </p:cNvPr>
          <p:cNvCxnSpPr>
            <a:cxnSpLocks/>
          </p:cNvCxnSpPr>
          <p:nvPr/>
        </p:nvCxnSpPr>
        <p:spPr>
          <a:xfrm>
            <a:off x="6959600" y="3717955"/>
            <a:ext cx="0" cy="31273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781308-EC44-0641-A149-02D9A94E311A}"/>
              </a:ext>
            </a:extLst>
          </p:cNvPr>
          <p:cNvSpPr txBox="1"/>
          <p:nvPr/>
        </p:nvSpPr>
        <p:spPr>
          <a:xfrm>
            <a:off x="4728901" y="4934010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need more pie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27AA08E-975F-754D-B04B-C2556E67180B}"/>
              </a:ext>
            </a:extLst>
          </p:cNvPr>
          <p:cNvSpPr/>
          <p:nvPr/>
        </p:nvSpPr>
        <p:spPr>
          <a:xfrm>
            <a:off x="7967809" y="4120810"/>
            <a:ext cx="2911181" cy="850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valThree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 &lt; 3.14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F77350-323D-5641-8971-F756C2052549}"/>
              </a:ext>
            </a:extLst>
          </p:cNvPr>
          <p:cNvCxnSpPr>
            <a:cxnSpLocks/>
          </p:cNvCxnSpPr>
          <p:nvPr/>
        </p:nvCxnSpPr>
        <p:spPr>
          <a:xfrm>
            <a:off x="9207500" y="5105460"/>
            <a:ext cx="0" cy="207004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6235DD-BE3C-A641-A050-417AC57FA809}"/>
              </a:ext>
            </a:extLst>
          </p:cNvPr>
          <p:cNvSpPr txBox="1"/>
          <p:nvPr/>
        </p:nvSpPr>
        <p:spPr>
          <a:xfrm>
            <a:off x="7962596" y="574037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E048B7-C79B-6E44-B611-5B5B6E3FFCCB}"/>
              </a:ext>
            </a:extLst>
          </p:cNvPr>
          <p:cNvSpPr txBox="1"/>
          <p:nvPr/>
        </p:nvSpPr>
        <p:spPr>
          <a:xfrm>
            <a:off x="9664700" y="5540315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value of pie is: 3.14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F8BA3B-DA88-8444-A79C-1525EDF89364}"/>
              </a:ext>
            </a:extLst>
          </p:cNvPr>
          <p:cNvSpPr txBox="1"/>
          <p:nvPr/>
        </p:nvSpPr>
        <p:spPr>
          <a:xfrm>
            <a:off x="2527300" y="198120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97794D-B7E4-CA4D-8926-1C720A3FC9A7}"/>
              </a:ext>
            </a:extLst>
          </p:cNvPr>
          <p:cNvSpPr txBox="1"/>
          <p:nvPr/>
        </p:nvSpPr>
        <p:spPr>
          <a:xfrm>
            <a:off x="6625528" y="202040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1C3425-3BCB-8446-BEFD-5E23C9A506D9}"/>
              </a:ext>
            </a:extLst>
          </p:cNvPr>
          <p:cNvSpPr txBox="1"/>
          <p:nvPr/>
        </p:nvSpPr>
        <p:spPr>
          <a:xfrm>
            <a:off x="2363299" y="4010681"/>
            <a:ext cx="21515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nothing happens </a:t>
            </a:r>
          </a:p>
          <a:p>
            <a:r>
              <a:rPr lang="en-US" dirty="0">
                <a:solidFill>
                  <a:schemeClr val="accent3"/>
                </a:solidFill>
              </a:rPr>
              <a:t>here!</a:t>
            </a:r>
          </a:p>
          <a:p>
            <a:r>
              <a:rPr lang="en-US" dirty="0">
                <a:solidFill>
                  <a:schemeClr val="accent3"/>
                </a:solidFill>
              </a:rPr>
              <a:t>so drops to </a:t>
            </a:r>
          </a:p>
          <a:p>
            <a:r>
              <a:rPr lang="en-US" dirty="0">
                <a:solidFill>
                  <a:schemeClr val="accent3"/>
                </a:solidFill>
              </a:rPr>
              <a:t>last return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507BD0-1D74-6D4D-B1A2-B53D5B138D69}"/>
              </a:ext>
            </a:extLst>
          </p:cNvPr>
          <p:cNvSpPr txBox="1"/>
          <p:nvPr/>
        </p:nvSpPr>
        <p:spPr>
          <a:xfrm>
            <a:off x="2579800" y="5714585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pie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A48D6D-B1AE-404C-8E36-7DB6CC8A2FD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962596" y="3696114"/>
            <a:ext cx="1460804" cy="424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3D11F5-6641-E94A-8087-7E937B8236C9}"/>
              </a:ext>
            </a:extLst>
          </p:cNvPr>
          <p:cNvSpPr txBox="1"/>
          <p:nvPr/>
        </p:nvSpPr>
        <p:spPr>
          <a:xfrm>
            <a:off x="9465858" y="5981352"/>
            <a:ext cx="430094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2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7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7" grpId="0"/>
      <p:bldP spid="18" grpId="0" animBg="1"/>
      <p:bldP spid="23" grpId="0"/>
      <p:bldP spid="23" grpId="1"/>
      <p:bldP spid="24" grpId="0" animBg="1"/>
      <p:bldP spid="27" grpId="0"/>
      <p:bldP spid="28" grpId="0"/>
      <p:bldP spid="29" grpId="0"/>
      <p:bldP spid="30" grpId="0"/>
      <p:bldP spid="31" grpId="0"/>
      <p:bldP spid="32" grpId="0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48EF-CCED-E146-82BB-4A1D7D4B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ECE4E-E329-9B43-86B5-78CFCC486E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057504"/>
          </a:xfrm>
        </p:spPr>
        <p:txBody>
          <a:bodyPr/>
          <a:lstStyle/>
          <a:p>
            <a:r>
              <a:rPr lang="en-US" dirty="0"/>
              <a:t>Relax!</a:t>
            </a:r>
          </a:p>
          <a:p>
            <a:r>
              <a:rPr lang="en-US" dirty="0"/>
              <a:t>The exam is a conversation on what you know</a:t>
            </a:r>
          </a:p>
          <a:p>
            <a:pPr lvl="1"/>
            <a:r>
              <a:rPr lang="en-US" dirty="0"/>
              <a:t>Starting on Monday, there will be </a:t>
            </a:r>
            <a:r>
              <a:rPr lang="en-US" u="sng" dirty="0"/>
              <a:t>retake options</a:t>
            </a:r>
          </a:p>
          <a:p>
            <a:r>
              <a:rPr lang="en-US" dirty="0"/>
              <a:t>Reminder</a:t>
            </a:r>
          </a:p>
          <a:p>
            <a:pPr lvl="1"/>
            <a:r>
              <a:rPr lang="en-US" dirty="0"/>
              <a:t>Exam is meant to be done in Lab Thursday!</a:t>
            </a:r>
          </a:p>
          <a:p>
            <a:pPr lvl="1"/>
            <a:r>
              <a:rPr lang="en-US" dirty="0"/>
              <a:t>Accommodations – Use SDC or show up Friday 12-2 (start – end at 4), CSB 120 or CSB 110 (find the CS 163/4 TAs)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875</Words>
  <Application>Microsoft Macintosh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Questions Asked</vt:lpstr>
      <vt:lpstr>Which of these are not valid?</vt:lpstr>
      <vt:lpstr>What is printed?</vt:lpstr>
      <vt:lpstr>Corgi!</vt:lpstr>
      <vt:lpstr>PowerPoint Presentation</vt:lpstr>
      <vt:lpstr>Draw it out!</vt:lpstr>
      <vt:lpstr>Most Importantly!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2021-09-15T14:53:52Z</dcterms:created>
  <dcterms:modified xsi:type="dcterms:W3CDTF">2021-09-15T15:47:46Z</dcterms:modified>
</cp:coreProperties>
</file>