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7" r:id="rId4"/>
    <p:sldId id="258" r:id="rId5"/>
    <p:sldId id="265" r:id="rId6"/>
    <p:sldId id="259" r:id="rId7"/>
    <p:sldId id="266" r:id="rId8"/>
    <p:sldId id="260" r:id="rId9"/>
    <p:sldId id="267" r:id="rId10"/>
    <p:sldId id="264" r:id="rId11"/>
    <p:sldId id="261" r:id="rId12"/>
    <p:sldId id="262" r:id="rId13"/>
    <p:sldId id="268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0.safelinks.protection.outlook.com/?url=https%3A%2F%2Fforms.gle%2FLdDiVAPaui5Ctgw38&amp;data=04%7C01%7CAlbert.Lionelle%40colostate.edu%7Ce15c004ae6014672ca4d08d96e2cc924%7Cafb58802ff7a4bb1ab21367ff2ecfc8b%7C0%7C0%7C637661960893697251%7CUnknown%7CTWFpbGZsb3d8eyJWIjoiMC4wLjAwMDAiLCJQIjoiV2luMzIiLCJBTiI6Ik1haWwiLCJXVCI6Mn0%3D%7C1000&amp;sdata=4vrIzXGRfxDmZrEFt8SeCgOXUpEe1TanaaS8fAAYCgA%3D&amp;reserved=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r>
              <a:rPr lang="en-US" dirty="0"/>
              <a:t>Write the following as a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FF54-5C91-2B42-8FCC-7C6355334681}"/>
              </a:ext>
            </a:extLst>
          </p:cNvPr>
          <p:cNvSpPr txBox="1"/>
          <p:nvPr/>
        </p:nvSpPr>
        <p:spPr>
          <a:xfrm>
            <a:off x="3454400" y="2611750"/>
            <a:ext cx="6908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683-00D4-0445-9448-BC3044A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While/For Mostly Interchangeable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88E-D494-1942-ABCE-51152CB0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26171" y="1776682"/>
            <a:ext cx="3363357" cy="1300099"/>
          </a:xfrm>
        </p:spPr>
        <p:txBody>
          <a:bodyPr/>
          <a:lstStyle/>
          <a:p>
            <a:r>
              <a:rPr lang="en-US" dirty="0"/>
              <a:t>Let total = 10</a:t>
            </a:r>
          </a:p>
          <a:p>
            <a:r>
              <a:rPr lang="en-US" dirty="0"/>
              <a:t>0,1,2,3,4,5,6,7,8,9,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7748DD-DF09-434C-8BE3-3D3CB996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463722"/>
            <a:ext cx="9245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F79-B466-0C49-A7B8-FB19218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Trailing Comma?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660-1BE7-3642-BCCE-B221C4C93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675582" cy="1358403"/>
          </a:xfrm>
        </p:spPr>
        <p:txBody>
          <a:bodyPr/>
          <a:lstStyle/>
          <a:p>
            <a:pPr fontAlgn="base"/>
            <a:r>
              <a:rPr lang="en-US" dirty="0"/>
              <a:t>What if I wanted to write same simple loop, but</a:t>
            </a:r>
          </a:p>
          <a:p>
            <a:pPr lvl="1" fontAlgn="base"/>
            <a:r>
              <a:rPr lang="en-US" dirty="0"/>
              <a:t>NO trailing comma? </a:t>
            </a:r>
          </a:p>
          <a:p>
            <a:pPr lvl="1" fontAlgn="base"/>
            <a:r>
              <a:rPr lang="en-US" dirty="0"/>
              <a:t>Let’s face it, that looks bad and probably isn’t what we want</a:t>
            </a:r>
          </a:p>
        </p:txBody>
      </p:sp>
      <p:pic>
        <p:nvPicPr>
          <p:cNvPr id="4098" name="Picture 2" descr="Image result for obi wan kenobi">
            <a:extLst>
              <a:ext uri="{FF2B5EF4-FFF2-40B4-BE49-F238E27FC236}">
                <a16:creationId xmlns:a16="http://schemas.microsoft.com/office/drawing/2014/main" id="{2A4047FB-B5A6-B247-BF3B-DDEC08ED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17485"/>
            <a:ext cx="2260600" cy="27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C6F7F0-589C-5446-8CDD-4FCEC199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258576"/>
            <a:ext cx="6629400" cy="371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40B-36BF-3C4B-916C-AC584F66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Along: </a:t>
            </a:r>
            <a:r>
              <a:rPr lang="en-US" dirty="0" err="1"/>
              <a:t>loopChallenge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6651-B913-2643-95EC-1F7359A42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31645"/>
            <a:ext cx="11087675" cy="2154436"/>
          </a:xfrm>
        </p:spPr>
        <p:txBody>
          <a:bodyPr/>
          <a:lstStyle/>
          <a:p>
            <a:r>
              <a:rPr lang="en-US" dirty="0"/>
              <a:t>Write a program that reads 5 pairs (value1, value2) of </a:t>
            </a:r>
            <a:r>
              <a:rPr lang="en-US" dirty="0" err="1"/>
              <a:t>int</a:t>
            </a:r>
            <a:r>
              <a:rPr lang="en-US" dirty="0"/>
              <a:t> values. For each pair print the smaller value. If the values are equal, print "equals" and the number.</a:t>
            </a:r>
          </a:p>
          <a:p>
            <a:r>
              <a:rPr lang="en-US" dirty="0"/>
              <a:t>What do we need to change in our code if instead of 5 we want 100 pairs?</a:t>
            </a:r>
          </a:p>
          <a:p>
            <a:r>
              <a:rPr lang="en-US" dirty="0"/>
              <a:t>What do we need to change in our code if instead of a predefined number we would like to ask for the total number of pairs to read?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DD8F1-928F-DF4F-8960-F95DADAB03E3}"/>
              </a:ext>
            </a:extLst>
          </p:cNvPr>
          <p:cNvSpPr txBox="1"/>
          <p:nvPr/>
        </p:nvSpPr>
        <p:spPr>
          <a:xfrm>
            <a:off x="6171912" y="3569467"/>
            <a:ext cx="731520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InclassExample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Scanner  </a:t>
            </a:r>
            <a:r>
              <a:rPr lang="en-US" sz="1400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Scanner(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instance!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loopChallenge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TODO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getInput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a number? 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.nextInt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InclassExample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InclassExample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.loopChallenge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because I  need scanner! 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C5429-F0DD-ED4D-9833-DCECB23289E0}"/>
              </a:ext>
            </a:extLst>
          </p:cNvPr>
          <p:cNvSpPr txBox="1"/>
          <p:nvPr/>
        </p:nvSpPr>
        <p:spPr>
          <a:xfrm>
            <a:off x="2957689" y="5012267"/>
            <a:ext cx="3065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assume </a:t>
            </a:r>
            <a:r>
              <a:rPr lang="en-US" dirty="0" err="1"/>
              <a:t>getInput</a:t>
            </a:r>
            <a:endParaRPr lang="en-US" dirty="0"/>
          </a:p>
          <a:p>
            <a:r>
              <a:rPr lang="en-US" dirty="0"/>
              <a:t>Only focus on the TODO</a:t>
            </a:r>
          </a:p>
        </p:txBody>
      </p:sp>
    </p:spTree>
    <p:extLst>
      <p:ext uri="{BB962C8B-B14F-4D97-AF65-F5344CB8AC3E}">
        <p14:creationId xmlns:p14="http://schemas.microsoft.com/office/powerpoint/2010/main" val="21431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001E9-0D5B-864B-AB16-328450214CEC}"/>
              </a:ext>
            </a:extLst>
          </p:cNvPr>
          <p:cNvSpPr txBox="1"/>
          <p:nvPr/>
        </p:nvSpPr>
        <p:spPr>
          <a:xfrm>
            <a:off x="8038197" y="3224480"/>
            <a:ext cx="5644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ACM-W Diversity in Computing Dinner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When: Thursday September 16</a:t>
            </a:r>
            <a:r>
              <a:rPr lang="en-US" sz="20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at 5:30pm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Where: LSC room 382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RSVP: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 tooltip="Original URL:&#10;https://forms.gle/LdDiVAPaui5Ctgw38&#10;&#10;Click to follow link."/>
              </a:rPr>
              <a:t>https://forms.gle/LdDiVAPaui5Ctgw38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5802489" y="174561"/>
            <a:ext cx="788015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Can you think of a repetitive task? Is there a way to use tech to make that task easier?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5ED3DE7-849C-6A4D-8F0B-681286F91A4C}"/>
              </a:ext>
            </a:extLst>
          </p:cNvPr>
          <p:cNvSpPr txBox="1">
            <a:spLocks/>
          </p:cNvSpPr>
          <p:nvPr/>
        </p:nvSpPr>
        <p:spPr>
          <a:xfrm>
            <a:off x="431800" y="1765842"/>
            <a:ext cx="6725359" cy="395082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Practical 1  -  work on it right away!</a:t>
            </a:r>
          </a:p>
          <a:p>
            <a:pPr lvl="1"/>
            <a:r>
              <a:rPr lang="en-US" dirty="0"/>
              <a:t>Only three files have errors (rest are read only)</a:t>
            </a:r>
          </a:p>
          <a:p>
            <a:pPr lvl="1"/>
            <a:r>
              <a:rPr lang="en-US" dirty="0"/>
              <a:t>Debugging is hard! </a:t>
            </a:r>
          </a:p>
          <a:p>
            <a:pPr lvl="2"/>
            <a:r>
              <a:rPr lang="en-US" dirty="0"/>
              <a:t>Especially if you wait until all the code is written…</a:t>
            </a:r>
          </a:p>
          <a:p>
            <a:r>
              <a:rPr lang="en-US" u="sng" dirty="0"/>
              <a:t>Next week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Monday Lecture – help on debugging / coding follow along</a:t>
            </a:r>
          </a:p>
          <a:p>
            <a:pPr lvl="1"/>
            <a:r>
              <a:rPr lang="en-US" dirty="0"/>
              <a:t>Coding exam – Tuesday in Lab</a:t>
            </a:r>
          </a:p>
          <a:p>
            <a:pPr lvl="1"/>
            <a:r>
              <a:rPr lang="en-US" dirty="0"/>
              <a:t>Wednesday Lecture - review session</a:t>
            </a:r>
          </a:p>
          <a:p>
            <a:pPr lvl="1"/>
            <a:r>
              <a:rPr lang="en-US" dirty="0"/>
              <a:t>Canvas exam – Thursday in Lab</a:t>
            </a:r>
          </a:p>
          <a:p>
            <a:pPr lvl="1"/>
            <a:r>
              <a:rPr lang="en-US" dirty="0"/>
              <a:t>Friday Lecture – Cancelled (take time to catch up)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79EF-E8E9-1646-832F-14E5A9FB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D08A-2EFA-AB4D-8082-F50005A48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77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pPr fontAlgn="base"/>
            <a:r>
              <a:rPr lang="en-US" dirty="0"/>
              <a:t>Coincidently</a:t>
            </a:r>
          </a:p>
          <a:p>
            <a:pPr lvl="1" fontAlgn="base"/>
            <a:r>
              <a:rPr lang="en-US" dirty="0"/>
              <a:t>Three things humans tend to struggle with</a:t>
            </a:r>
          </a:p>
          <a:p>
            <a:pPr fontAlgn="base"/>
            <a:r>
              <a:rPr lang="en-US" dirty="0"/>
              <a:t>If you understand 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And Loops </a:t>
            </a:r>
          </a:p>
          <a:p>
            <a:pPr lvl="1" fontAlgn="base"/>
            <a:r>
              <a:rPr lang="en-US" dirty="0"/>
              <a:t>You will be able to accomplish impressive programs</a:t>
            </a:r>
          </a:p>
        </p:txBody>
      </p:sp>
    </p:spTree>
    <p:extLst>
      <p:ext uri="{BB962C8B-B14F-4D97-AF65-F5344CB8AC3E}">
        <p14:creationId xmlns:p14="http://schemas.microsoft.com/office/powerpoint/2010/main" val="1275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346-8192-2E4E-88F6-7DA0BF1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Loop Types in Java (and most </a:t>
            </a:r>
            <a:r>
              <a:rPr lang="en-US" dirty="0" err="1"/>
              <a:t>langs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72B3-663B-904E-B9CB-A4B41CFA0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7032"/>
          </a:xfrm>
        </p:spPr>
        <p:txBody>
          <a:bodyPr/>
          <a:lstStyle/>
          <a:p>
            <a:pPr fontAlgn="base"/>
            <a:r>
              <a:rPr lang="en-US" dirty="0"/>
              <a:t>While Loops</a:t>
            </a:r>
          </a:p>
          <a:p>
            <a:pPr fontAlgn="base"/>
            <a:r>
              <a:rPr lang="en-US" dirty="0"/>
              <a:t>For Loops</a:t>
            </a:r>
          </a:p>
          <a:p>
            <a:pPr fontAlgn="base"/>
            <a:r>
              <a:rPr lang="en-US" dirty="0" err="1"/>
              <a:t>For:each</a:t>
            </a:r>
            <a:r>
              <a:rPr lang="en-US" dirty="0"/>
              <a:t> loops (we will cover this later)</a:t>
            </a:r>
          </a:p>
          <a:p>
            <a:pPr fontAlgn="base"/>
            <a:r>
              <a:rPr lang="en-US" dirty="0"/>
              <a:t>Do While loops (we will cover this later)</a:t>
            </a:r>
          </a:p>
          <a:p>
            <a:pPr fontAlgn="base"/>
            <a:r>
              <a:rPr lang="en-US" dirty="0"/>
              <a:t>All loops have</a:t>
            </a:r>
          </a:p>
          <a:p>
            <a:pPr lvl="1" fontAlgn="base"/>
            <a:r>
              <a:rPr lang="en-US" dirty="0"/>
              <a:t>An iterator - a way to cycle through the values you want to look at</a:t>
            </a:r>
          </a:p>
          <a:p>
            <a:pPr lvl="1" fontAlgn="base"/>
            <a:r>
              <a:rPr lang="en-US" dirty="0"/>
              <a:t>A condition to exit (else, your computer blows up - it happens to everyone)</a:t>
            </a:r>
          </a:p>
        </p:txBody>
      </p:sp>
    </p:spTree>
    <p:extLst>
      <p:ext uri="{BB962C8B-B14F-4D97-AF65-F5344CB8AC3E}">
        <p14:creationId xmlns:p14="http://schemas.microsoft.com/office/powerpoint/2010/main" val="23942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C6B-FD50-B649-A0B3-1D8B930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D0A5B-E1CB-B549-BF83-2A4E072A2598}"/>
              </a:ext>
            </a:extLst>
          </p:cNvPr>
          <p:cNvSpPr txBox="1"/>
          <p:nvPr/>
        </p:nvSpPr>
        <p:spPr>
          <a:xfrm>
            <a:off x="3042355" y="1685597"/>
            <a:ext cx="7732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count_up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count_down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complexFor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F8ADD-DF1D-7F4B-BA16-D0E716C6F743}"/>
              </a:ext>
            </a:extLst>
          </p:cNvPr>
          <p:cNvSpPr txBox="1"/>
          <p:nvPr/>
        </p:nvSpPr>
        <p:spPr>
          <a:xfrm>
            <a:off x="5317067" y="6308677"/>
            <a:ext cx="12379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Lato Extended"/>
              </a:rPr>
              <a:t>7654321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22136"/>
            <a:ext cx="12561453" cy="2122761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“iteration” variable is created outside the loop </a:t>
            </a:r>
          </a:p>
          <a:p>
            <a:pPr lvl="1" fontAlgn="base"/>
            <a:r>
              <a:rPr lang="en-US" dirty="0"/>
              <a:t>You need your iterator variable outside of the loop </a:t>
            </a:r>
          </a:p>
          <a:p>
            <a:pPr lvl="1" fontAlgn="base"/>
            <a:endParaRPr lang="en-US" dirty="0"/>
          </a:p>
          <a:p>
            <a:pPr marL="699614" lvl="1" indent="0" algn="ctr" fontAlgn="base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while(TRUE-CONDITION) {/*block of code to execute*/}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956441"/>
            <a:ext cx="10287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BFA-B4F8-4B41-A345-2555AF7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832" y="1925680"/>
            <a:ext cx="4339421" cy="1335750"/>
          </a:xfrm>
        </p:spPr>
        <p:txBody>
          <a:bodyPr/>
          <a:lstStyle/>
          <a:p>
            <a:pPr fontAlgn="base"/>
            <a:r>
              <a:rPr lang="en-US" dirty="0">
                <a:cs typeface="Consolas" panose="020B0609020204030204" pitchFamily="49" charset="0"/>
              </a:rPr>
              <a:t>Lets assume: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 = 3;</a:t>
            </a:r>
          </a:p>
          <a:p>
            <a:pPr marL="699614" lvl="1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= 1;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26F20-6AC5-0140-9AD8-D6FAE2201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15" y="0"/>
            <a:ext cx="7380185" cy="22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007" y="2554158"/>
            <a:ext cx="79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1" y="2554158"/>
            <a:ext cx="101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470" y="309206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8355" y="464037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8356" y="3116071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9" y="3355203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while(1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38930" y="3316077"/>
            <a:ext cx="495759" cy="1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40778" y="4766458"/>
            <a:ext cx="4339421" cy="148963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while(2 &lt; 3){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start++;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968" y="3929823"/>
            <a:ext cx="7932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38930" y="4129878"/>
            <a:ext cx="440675" cy="12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88EABE0-97EF-264A-B1C9-BD4BA1FBFD1F}"/>
              </a:ext>
            </a:extLst>
          </p:cNvPr>
          <p:cNvSpPr txBox="1">
            <a:spLocks/>
          </p:cNvSpPr>
          <p:nvPr/>
        </p:nvSpPr>
        <p:spPr>
          <a:xfrm>
            <a:off x="397832" y="6164675"/>
            <a:ext cx="8259941" cy="100335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while(3 &lt; 3) – out of while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(“My Start is now: ”+ start);</a:t>
            </a:r>
          </a:p>
        </p:txBody>
      </p:sp>
    </p:spTree>
    <p:extLst>
      <p:ext uri="{BB962C8B-B14F-4D97-AF65-F5344CB8AC3E}">
        <p14:creationId xmlns:p14="http://schemas.microsoft.com/office/powerpoint/2010/main" val="2029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 animBg="1"/>
      <p:bldP spid="10" grpId="0" animBg="1"/>
      <p:bldP spid="11" grpId="0" animBg="1"/>
      <p:bldP spid="12" grpId="0" build="p"/>
      <p:bldP spid="12" grpId="1" build="allAtOnce"/>
      <p:bldP spid="15" grpId="0" uiExpand="1" build="p"/>
      <p:bldP spid="16" grpId="0" animBg="1"/>
      <p:bldP spid="2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3E9E-0746-FC4E-A713-6920E72DC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54152"/>
          </a:xfrm>
        </p:spPr>
        <p:txBody>
          <a:bodyPr/>
          <a:lstStyle/>
          <a:p>
            <a:pPr fontAlgn="base"/>
            <a:r>
              <a:rPr lang="en-US" dirty="0"/>
              <a:t>Good when:</a:t>
            </a:r>
          </a:p>
          <a:p>
            <a:pPr lvl="1" fontAlgn="base"/>
            <a:r>
              <a:rPr lang="en-US" dirty="0"/>
              <a:t>Your loop has  a set start and end</a:t>
            </a:r>
          </a:p>
          <a:p>
            <a:pPr lvl="1" fontAlgn="base"/>
            <a:r>
              <a:rPr lang="en-US" dirty="0"/>
              <a:t>You don’t need to keep your iterator outside the loop</a:t>
            </a:r>
          </a:p>
          <a:p>
            <a:pPr marL="699614" lvl="1" indent="0" fontAlgn="base">
              <a:buNone/>
            </a:pPr>
            <a:endParaRPr lang="en-US" dirty="0"/>
          </a:p>
          <a:p>
            <a:pPr marL="699614" lvl="1" indent="0" algn="ctr" fontAlgn="base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for(variables; condition; iterator) { /* block of code to execute*/ }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43" y="4143796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6B5-2005-5847-BB54-FA24B28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26E1F08-DE40-654F-97D9-EA5612BC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0"/>
            <a:ext cx="7239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61708" cy="3123932"/>
          </a:xfrm>
        </p:spPr>
        <p:txBody>
          <a:bodyPr/>
          <a:lstStyle/>
          <a:p>
            <a:r>
              <a:rPr lang="en-US" dirty="0"/>
              <a:t>How the for works: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control variable is initialized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test condition</a:t>
            </a:r>
          </a:p>
          <a:p>
            <a:pPr marL="1399233" lvl="2" indent="0">
              <a:buNone/>
            </a:pPr>
            <a:r>
              <a:rPr lang="en-US" dirty="0"/>
              <a:t>2.1. if test if true:</a:t>
            </a:r>
          </a:p>
          <a:p>
            <a:pPr lvl="2"/>
            <a:r>
              <a:rPr lang="en-US" dirty="0"/>
              <a:t>execute what is in {}</a:t>
            </a:r>
          </a:p>
          <a:p>
            <a:pPr lvl="2"/>
            <a:r>
              <a:rPr lang="en-US" dirty="0"/>
              <a:t>increment control variable and</a:t>
            </a:r>
          </a:p>
          <a:p>
            <a:pPr lvl="2"/>
            <a:r>
              <a:rPr lang="en-US" dirty="0"/>
              <a:t>go to step 2 again</a:t>
            </a:r>
          </a:p>
          <a:p>
            <a:pPr marL="1399233" lvl="2" indent="0">
              <a:buNone/>
            </a:pPr>
            <a:r>
              <a:rPr lang="en-US" dirty="0"/>
              <a:t>2.2. if test if false, exit for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7" y="182793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program output?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9" y="289962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3424295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have each number in a different line?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16" y="5268091"/>
            <a:ext cx="4763299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change to print the numbers in the reverse order?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267819" y="4573756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8115420" y="6417472"/>
            <a:ext cx="4763300" cy="4935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for(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int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= 9;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 &gt;=0; </a:t>
            </a:r>
            <a:r>
              <a:rPr lang="en-US" dirty="0" err="1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i</a:t>
            </a:r>
            <a:r>
              <a:rPr lang="en-US" dirty="0">
                <a:solidFill>
                  <a:srgbClr val="092529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--)</a:t>
            </a:r>
          </a:p>
        </p:txBody>
      </p:sp>
    </p:spTree>
    <p:extLst>
      <p:ext uri="{BB962C8B-B14F-4D97-AF65-F5344CB8AC3E}">
        <p14:creationId xmlns:p14="http://schemas.microsoft.com/office/powerpoint/2010/main" val="15903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909</Words>
  <Application>Microsoft Macintosh PowerPoint</Application>
  <PresentationFormat>Custom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Lato Extended</vt:lpstr>
      <vt:lpstr>Proxima Nova</vt:lpstr>
      <vt:lpstr>Vitesse Light</vt:lpstr>
      <vt:lpstr>Office Theme</vt:lpstr>
      <vt:lpstr>PowerPoint Presentation</vt:lpstr>
      <vt:lpstr>Announcements </vt:lpstr>
      <vt:lpstr>What are computers good at?</vt:lpstr>
      <vt:lpstr>Loop Types in Java (and most langs)</vt:lpstr>
      <vt:lpstr>Reading Check In</vt:lpstr>
      <vt:lpstr>While Loop</vt:lpstr>
      <vt:lpstr>While Loop</vt:lpstr>
      <vt:lpstr>For Loop</vt:lpstr>
      <vt:lpstr>For Loop</vt:lpstr>
      <vt:lpstr>Activity</vt:lpstr>
      <vt:lpstr>While/For Mostly Interchangeable</vt:lpstr>
      <vt:lpstr>Trailing Comma?</vt:lpstr>
      <vt:lpstr>Code Along: loopChallenge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21</cp:revision>
  <dcterms:created xsi:type="dcterms:W3CDTF">2020-03-09T22:21:06Z</dcterms:created>
  <dcterms:modified xsi:type="dcterms:W3CDTF">2021-09-10T15:30:14Z</dcterms:modified>
</cp:coreProperties>
</file>