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64" d="100"/>
          <a:sy n="64" d="100"/>
        </p:scale>
        <p:origin x="104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string-format-exampl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String Format /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26667">
        <p:fade/>
      </p:transition>
    </mc:Choice>
    <mc:Fallback>
      <p:transition advTm="2666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84745-5493-A747-BDBB-66122B9B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D6B7-BF5E-5643-9ABF-85CB6EBBE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75083"/>
            <a:ext cx="12561453" cy="1826397"/>
          </a:xfrm>
        </p:spPr>
        <p:txBody>
          <a:bodyPr/>
          <a:lstStyle/>
          <a:p>
            <a:pPr fontAlgn="base"/>
            <a:r>
              <a:rPr lang="en-US" dirty="0"/>
              <a:t>Adds two strings together </a:t>
            </a:r>
          </a:p>
          <a:p>
            <a:pPr lvl="1" fontAlgn="base"/>
            <a:r>
              <a:rPr lang="en-US" dirty="0"/>
              <a:t>Better worded: String objects added to other types (String or primitive or other objects)</a:t>
            </a:r>
          </a:p>
          <a:p>
            <a:pPr fontAlgn="base"/>
            <a:r>
              <a:rPr lang="en-US" dirty="0"/>
              <a:t>Step 1 converts everything to a String. So 1 number becomes “1”</a:t>
            </a:r>
          </a:p>
          <a:p>
            <a:pPr fontAlgn="base"/>
            <a:r>
              <a:rPr lang="en-US" dirty="0"/>
              <a:t>Step 2 puts it all together, exactly as written.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4EDBCB-50BF-A44E-9ACE-664BDDA0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900" y="-1"/>
            <a:ext cx="2425701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E2B3CD-3180-6846-94F6-342F7A8E19E0}"/>
              </a:ext>
            </a:extLst>
          </p:cNvPr>
          <p:cNvSpPr/>
          <p:nvPr/>
        </p:nvSpPr>
        <p:spPr>
          <a:xfrm>
            <a:off x="628072" y="3501480"/>
            <a:ext cx="11627555" cy="276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	 	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268BD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"The Answer To Life, The Universe And Everything"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Everything42” .. whoops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  is 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 is 42”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94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32641">
        <p:fade/>
      </p:transition>
    </mc:Choice>
    <mc:Fallback>
      <p:transition advTm="1326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243-6D59-E442-BBF0-CCD40CD0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22667"/>
          </a:xfrm>
        </p:spPr>
        <p:txBody>
          <a:bodyPr/>
          <a:lstStyle/>
          <a:p>
            <a:pPr fontAlgn="base"/>
            <a:r>
              <a:rPr lang="en-US" dirty="0"/>
              <a:t>We know we can write Strings via Concatenation</a:t>
            </a:r>
            <a:br>
              <a:rPr lang="en-US" dirty="0"/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dontPanic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forget to bring your 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 towel"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panic"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heading1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"&lt;/h1&gt;"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/>
              <a:t>However, that can be awkward - introducing </a:t>
            </a:r>
            <a:r>
              <a:rPr lang="en-US" b="1" dirty="0" err="1"/>
              <a:t>String.format</a:t>
            </a:r>
            <a:br>
              <a:rPr lang="en-US" dirty="0"/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dontPanic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forget to bring your %s towel"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panic“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heading1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"&lt;h1&gt;%s&lt;/h1&gt;"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fontAlgn="base"/>
            <a:r>
              <a:rPr lang="en-US" b="1" dirty="0" err="1"/>
              <a:t>printf</a:t>
            </a:r>
            <a:r>
              <a:rPr lang="en-US" dirty="0"/>
              <a:t>  is 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"&lt;h1&gt;%s&lt;/h1&gt;"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dirty="0"/>
              <a:t>// prints &lt;h1&gt;Don’t panic&lt;/h1&gt;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90251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09816">
        <p:fade/>
      </p:transition>
    </mc:Choice>
    <mc:Fallback>
      <p:transition advTm="10981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8DA7-2D2A-2B4E-8257-B733E793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6174-96CC-464C-A17B-406845E83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6280725" cy="563231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businessCardNoFormat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" + name +"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businessCardUsingFormat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("|%33s |%n", name)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865B1-2D82-6649-A199-57E6E30ECD16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42E4-033F-5B4F-BDB7-9008CB8F1DE1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58D05-F034-104E-A012-6B3EA14AA387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String Format</a:t>
            </a: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2AF1C75B-9D53-2240-9FA5-C361A7B4503A}"/>
              </a:ext>
            </a:extLst>
          </p:cNvPr>
          <p:cNvSpPr/>
          <p:nvPr/>
        </p:nvSpPr>
        <p:spPr>
          <a:xfrm>
            <a:off x="9492520" y="3742702"/>
            <a:ext cx="1806315" cy="1806315"/>
          </a:xfrm>
          <a:prstGeom prst="noSmoking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D2D4E-C452-D545-973E-78D6DFB5FEC4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14EB8-E87F-8440-9E14-89426AD399BB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   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B5E10-4BB9-8E4E-A5FC-F442E55C1351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String Format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12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94096">
        <p:fade/>
      </p:transition>
    </mc:Choice>
    <mc:Fallback>
      <p:transition advTm="940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42E2-7FCF-8342-999B-C179B21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String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7555043" y="2346308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33.33333333333333%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5525F-42B5-3046-99F1-EBA1EAE5F55C}"/>
              </a:ext>
            </a:extLst>
          </p:cNvPr>
          <p:cNvSpPr/>
          <p:nvPr/>
        </p:nvSpPr>
        <p:spPr>
          <a:xfrm>
            <a:off x="7555042" y="3740219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13F84-E14E-44FE-95C8-872DD63B0F27}"/>
              </a:ext>
            </a:extLst>
          </p:cNvPr>
          <p:cNvSpPr txBox="1"/>
          <p:nvPr/>
        </p:nvSpPr>
        <p:spPr>
          <a:xfrm>
            <a:off x="367259" y="2462946"/>
            <a:ext cx="75175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percentNoFormat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percentFormat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"%.2f%%"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683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56550">
        <p:fade/>
      </p:transition>
    </mc:Choice>
    <mc:Fallback>
      <p:transition advTm="565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464-94C0-C345-B50C-955B9B42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7287-F38E-4847-B2C2-6F3C7A754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63722"/>
            <a:ext cx="8276084" cy="5926815"/>
          </a:xfrm>
        </p:spPr>
        <p:txBody>
          <a:bodyPr/>
          <a:lstStyle/>
          <a:p>
            <a:pPr fontAlgn="base"/>
            <a:r>
              <a:rPr lang="en-US" dirty="0"/>
              <a:t>The % character is followed by special characters</a:t>
            </a:r>
          </a:p>
          <a:p>
            <a:pPr lvl="1" fontAlgn="base"/>
            <a:r>
              <a:rPr lang="en-US" dirty="0"/>
              <a:t>%s for string, %f for floating point,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Capitalize the %S or %C to force uppercase!  </a:t>
            </a:r>
          </a:p>
          <a:p>
            <a:pPr fontAlgn="base"/>
            <a:r>
              <a:rPr lang="en-US" dirty="0"/>
              <a:t>You can specify the number of decimal places by including the numbers</a:t>
            </a:r>
          </a:p>
          <a:p>
            <a:pPr lvl="2" fontAlgn="base"/>
            <a:r>
              <a:rPr lang="en-US" dirty="0"/>
              <a:t>%.2f  // example  </a:t>
            </a:r>
          </a:p>
          <a:p>
            <a:pPr lvl="2" fontAlgn="base"/>
            <a:r>
              <a:rPr lang="en-US" dirty="0" err="1"/>
              <a:t>String.format</a:t>
            </a:r>
            <a:r>
              <a:rPr lang="en-US" dirty="0"/>
              <a:t>(“%.2f”, 100) </a:t>
            </a:r>
          </a:p>
          <a:p>
            <a:pPr lvl="2" fontAlgn="base"/>
            <a:r>
              <a:rPr lang="en-US" dirty="0"/>
              <a:t>would produce 100.00 </a:t>
            </a:r>
          </a:p>
          <a:p>
            <a:pPr fontAlgn="base"/>
            <a:r>
              <a:rPr lang="en-US" dirty="0"/>
              <a:t>You can also do cool things like pad variables,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Search for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online</a:t>
            </a:r>
          </a:p>
          <a:p>
            <a:pPr lvl="2" fontAlgn="base"/>
            <a:r>
              <a:rPr lang="en-US" dirty="0"/>
              <a:t>Very common in over 20+ languages</a:t>
            </a:r>
          </a:p>
          <a:p>
            <a:pPr lvl="1" fontAlgn="base"/>
            <a:r>
              <a:rPr lang="en-US" dirty="0"/>
              <a:t>Admittedly, I look up a lot of the formats as I need them</a:t>
            </a:r>
          </a:p>
          <a:p>
            <a:pPr lvl="2" fontAlgn="base"/>
            <a:r>
              <a:rPr lang="en-US" dirty="0"/>
              <a:t>%s, %S, %d, %0.2f, %n </a:t>
            </a:r>
          </a:p>
          <a:p>
            <a:pPr lvl="2" fontAlgn="base"/>
            <a:r>
              <a:rPr lang="en-US" dirty="0"/>
              <a:t>Those are good to know off the top of your head</a:t>
            </a:r>
          </a:p>
          <a:p>
            <a:pPr lvl="1" fontAlgn="base"/>
            <a:r>
              <a:rPr lang="en-US" dirty="0"/>
              <a:t>%n == new line character</a:t>
            </a:r>
          </a:p>
          <a:p>
            <a:pPr lvl="1" fontAlgn="base"/>
            <a:r>
              <a:rPr lang="en-US" dirty="0"/>
              <a:t>%% == % sign (since you can’t just type %)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C4986A25-6EA3-D54D-818C-8D8D29BA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672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8F4F-EF61-134C-B135-776CAA390FBE}"/>
              </a:ext>
            </a:extLst>
          </p:cNvPr>
          <p:cNvSpPr txBox="1"/>
          <p:nvPr/>
        </p:nvSpPr>
        <p:spPr>
          <a:xfrm>
            <a:off x="10431639" y="7047342"/>
            <a:ext cx="338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Reading: </a:t>
            </a:r>
            <a:r>
              <a:rPr lang="en-US" sz="1200" dirty="0">
                <a:hlinkClick r:id="rId3"/>
              </a:rPr>
              <a:t>Detailed Format 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14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45349">
        <p:fade/>
      </p:transition>
    </mc:Choice>
    <mc:Fallback>
      <p:transition advTm="45349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7|4.9|12.1|11|15.8|2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9.2|9.5|2.3|1.2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5"/>
</p:tagLst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630</Words>
  <Application>Microsoft Office PowerPoint</Application>
  <PresentationFormat>Custom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String Concatenation</vt:lpstr>
      <vt:lpstr>String.format/printf </vt:lpstr>
      <vt:lpstr>Example</vt:lpstr>
      <vt:lpstr>Numbers in String format</vt:lpstr>
      <vt:lpstr>String.format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2020-03-09T03:10:56Z</dcterms:created>
  <dcterms:modified xsi:type="dcterms:W3CDTF">2022-01-18T21:35:45Z</dcterms:modified>
</cp:coreProperties>
</file>