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0" r:id="rId6"/>
    <p:sldId id="272" r:id="rId7"/>
    <p:sldId id="258" r:id="rId8"/>
    <p:sldId id="273" r:id="rId9"/>
    <p:sldId id="259" r:id="rId10"/>
    <p:sldId id="260" r:id="rId11"/>
    <p:sldId id="264" r:id="rId12"/>
    <p:sldId id="261" r:id="rId13"/>
    <p:sldId id="263" r:id="rId14"/>
    <p:sldId id="274" r:id="rId15"/>
    <p:sldId id="275" r:id="rId16"/>
    <p:sldId id="267" r:id="rId17"/>
    <p:sldId id="262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6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CC8A3895-9B1D-4E8D-B30E-808FECC1E1B4}"/>
    <pc:docChg chg="undo custSel addSld delSld modSld modMainMaster">
      <pc:chgData name="Marcia Moraes" userId="c9c67e8a-58e2-4733-9a1c-5d44fec4775b" providerId="ADAL" clId="{CC8A3895-9B1D-4E8D-B30E-808FECC1E1B4}" dt="2023-02-23T23:29:57.431" v="726" actId="20577"/>
      <pc:docMkLst>
        <pc:docMk/>
      </pc:docMkLst>
      <pc:sldChg chg="delSp delAnim">
        <pc:chgData name="Marcia Moraes" userId="c9c67e8a-58e2-4733-9a1c-5d44fec4775b" providerId="ADAL" clId="{CC8A3895-9B1D-4E8D-B30E-808FECC1E1B4}" dt="2023-02-23T15:57:25.047" v="4" actId="478"/>
        <pc:sldMkLst>
          <pc:docMk/>
          <pc:sldMk cId="3969704182" sldId="261"/>
        </pc:sldMkLst>
        <pc:spChg chg="del">
          <ac:chgData name="Marcia Moraes" userId="c9c67e8a-58e2-4733-9a1c-5d44fec4775b" providerId="ADAL" clId="{CC8A3895-9B1D-4E8D-B30E-808FECC1E1B4}" dt="2023-02-23T15:57:25.047" v="4" actId="478"/>
          <ac:spMkLst>
            <pc:docMk/>
            <pc:sldMk cId="3969704182" sldId="261"/>
            <ac:spMk id="31" creationId="{E51876F8-27E9-504A-AA5A-864FCBDC187B}"/>
          </ac:spMkLst>
        </pc:spChg>
      </pc:sldChg>
      <pc:sldChg chg="addSp modSp modAnim">
        <pc:chgData name="Marcia Moraes" userId="c9c67e8a-58e2-4733-9a1c-5d44fec4775b" providerId="ADAL" clId="{CC8A3895-9B1D-4E8D-B30E-808FECC1E1B4}" dt="2023-02-23T23:25:46.977" v="659" actId="1076"/>
        <pc:sldMkLst>
          <pc:docMk/>
          <pc:sldMk cId="517950337" sldId="264"/>
        </pc:sldMkLst>
        <pc:spChg chg="mod">
          <ac:chgData name="Marcia Moraes" userId="c9c67e8a-58e2-4733-9a1c-5d44fec4775b" providerId="ADAL" clId="{CC8A3895-9B1D-4E8D-B30E-808FECC1E1B4}" dt="2023-02-23T23:15:42.693" v="636" actId="6549"/>
          <ac:spMkLst>
            <pc:docMk/>
            <pc:sldMk cId="517950337" sldId="264"/>
            <ac:spMk id="5" creationId="{A94513F3-5A4B-4FA4-A070-ED9CE1FAC993}"/>
          </ac:spMkLst>
        </pc:spChg>
        <pc:spChg chg="add mod">
          <ac:chgData name="Marcia Moraes" userId="c9c67e8a-58e2-4733-9a1c-5d44fec4775b" providerId="ADAL" clId="{CC8A3895-9B1D-4E8D-B30E-808FECC1E1B4}" dt="2023-02-23T23:25:46.977" v="659" actId="1076"/>
          <ac:spMkLst>
            <pc:docMk/>
            <pc:sldMk cId="517950337" sldId="264"/>
            <ac:spMk id="6" creationId="{0B8F73F2-90D7-4F9A-A677-2052C2FA1D04}"/>
          </ac:spMkLst>
        </pc:spChg>
      </pc:sldChg>
      <pc:sldChg chg="modSp del">
        <pc:chgData name="Marcia Moraes" userId="c9c67e8a-58e2-4733-9a1c-5d44fec4775b" providerId="ADAL" clId="{CC8A3895-9B1D-4E8D-B30E-808FECC1E1B4}" dt="2023-02-23T23:19:15.733" v="657" actId="2696"/>
        <pc:sldMkLst>
          <pc:docMk/>
          <pc:sldMk cId="1248528315" sldId="265"/>
        </pc:sldMkLst>
        <pc:spChg chg="mod">
          <ac:chgData name="Marcia Moraes" userId="c9c67e8a-58e2-4733-9a1c-5d44fec4775b" providerId="ADAL" clId="{CC8A3895-9B1D-4E8D-B30E-808FECC1E1B4}" dt="2023-02-23T15:54:40.688" v="1" actId="1076"/>
          <ac:spMkLst>
            <pc:docMk/>
            <pc:sldMk cId="1248528315" sldId="265"/>
            <ac:spMk id="3" creationId="{69C8F260-181B-4E56-A55E-0C248418EB45}"/>
          </ac:spMkLst>
        </pc:spChg>
        <pc:spChg chg="mod">
          <ac:chgData name="Marcia Moraes" userId="c9c67e8a-58e2-4733-9a1c-5d44fec4775b" providerId="ADAL" clId="{CC8A3895-9B1D-4E8D-B30E-808FECC1E1B4}" dt="2023-02-23T23:18:26.534" v="656" actId="6549"/>
          <ac:spMkLst>
            <pc:docMk/>
            <pc:sldMk cId="1248528315" sldId="265"/>
            <ac:spMk id="8" creationId="{B05AEA2E-2225-4D60-986E-0D9A179824B3}"/>
          </ac:spMkLst>
        </pc:spChg>
      </pc:sldChg>
      <pc:sldChg chg="del">
        <pc:chgData name="Marcia Moraes" userId="c9c67e8a-58e2-4733-9a1c-5d44fec4775b" providerId="ADAL" clId="{CC8A3895-9B1D-4E8D-B30E-808FECC1E1B4}" dt="2023-02-23T15:57:28.880" v="5" actId="2696"/>
        <pc:sldMkLst>
          <pc:docMk/>
          <pc:sldMk cId="2531927317" sldId="266"/>
        </pc:sldMkLst>
      </pc:sldChg>
      <pc:sldChg chg="modSp">
        <pc:chgData name="Marcia Moraes" userId="c9c67e8a-58e2-4733-9a1c-5d44fec4775b" providerId="ADAL" clId="{CC8A3895-9B1D-4E8D-B30E-808FECC1E1B4}" dt="2023-02-23T20:56:52.876" v="212" actId="20577"/>
        <pc:sldMkLst>
          <pc:docMk/>
          <pc:sldMk cId="1499344891" sldId="267"/>
        </pc:sldMkLst>
        <pc:spChg chg="mod">
          <ac:chgData name="Marcia Moraes" userId="c9c67e8a-58e2-4733-9a1c-5d44fec4775b" providerId="ADAL" clId="{CC8A3895-9B1D-4E8D-B30E-808FECC1E1B4}" dt="2023-02-23T20:56:52.876" v="212" actId="20577"/>
          <ac:spMkLst>
            <pc:docMk/>
            <pc:sldMk cId="1499344891" sldId="267"/>
            <ac:spMk id="3" creationId="{178B3EEE-0975-4700-AA54-BEF9ABDC29D1}"/>
          </ac:spMkLst>
        </pc:spChg>
      </pc:sldChg>
      <pc:sldChg chg="addSp modSp add modAnim">
        <pc:chgData name="Marcia Moraes" userId="c9c67e8a-58e2-4733-9a1c-5d44fec4775b" providerId="ADAL" clId="{CC8A3895-9B1D-4E8D-B30E-808FECC1E1B4}" dt="2023-02-23T22:58:48.906" v="523" actId="20577"/>
        <pc:sldMkLst>
          <pc:docMk/>
          <pc:sldMk cId="564003476" sldId="274"/>
        </pc:sldMkLst>
        <pc:spChg chg="mod">
          <ac:chgData name="Marcia Moraes" userId="c9c67e8a-58e2-4733-9a1c-5d44fec4775b" providerId="ADAL" clId="{CC8A3895-9B1D-4E8D-B30E-808FECC1E1B4}" dt="2023-02-23T21:00:04.633" v="240" actId="20577"/>
          <ac:spMkLst>
            <pc:docMk/>
            <pc:sldMk cId="564003476" sldId="274"/>
            <ac:spMk id="2" creationId="{1060DE03-5D81-4A93-A5A7-5046D4901476}"/>
          </ac:spMkLst>
        </pc:spChg>
        <pc:spChg chg="mod">
          <ac:chgData name="Marcia Moraes" userId="c9c67e8a-58e2-4733-9a1c-5d44fec4775b" providerId="ADAL" clId="{CC8A3895-9B1D-4E8D-B30E-808FECC1E1B4}" dt="2023-02-23T22:56:28.903" v="361" actId="14100"/>
          <ac:spMkLst>
            <pc:docMk/>
            <pc:sldMk cId="564003476" sldId="274"/>
            <ac:spMk id="3" creationId="{EDF47717-F39C-4921-98CF-656005778F87}"/>
          </ac:spMkLst>
        </pc:spChg>
        <pc:spChg chg="add mod">
          <ac:chgData name="Marcia Moraes" userId="c9c67e8a-58e2-4733-9a1c-5d44fec4775b" providerId="ADAL" clId="{CC8A3895-9B1D-4E8D-B30E-808FECC1E1B4}" dt="2023-02-23T22:57:04.423" v="366" actId="1076"/>
          <ac:spMkLst>
            <pc:docMk/>
            <pc:sldMk cId="564003476" sldId="274"/>
            <ac:spMk id="5" creationId="{4AF8DBB4-337A-4276-964E-C6D3914E6C78}"/>
          </ac:spMkLst>
        </pc:spChg>
        <pc:spChg chg="add mod">
          <ac:chgData name="Marcia Moraes" userId="c9c67e8a-58e2-4733-9a1c-5d44fec4775b" providerId="ADAL" clId="{CC8A3895-9B1D-4E8D-B30E-808FECC1E1B4}" dt="2023-02-23T22:57:36.141" v="467" actId="14100"/>
          <ac:spMkLst>
            <pc:docMk/>
            <pc:sldMk cId="564003476" sldId="274"/>
            <ac:spMk id="6" creationId="{A6B1865B-C341-460C-972B-704AB84FEDC2}"/>
          </ac:spMkLst>
        </pc:spChg>
        <pc:spChg chg="add mod">
          <ac:chgData name="Marcia Moraes" userId="c9c67e8a-58e2-4733-9a1c-5d44fec4775b" providerId="ADAL" clId="{CC8A3895-9B1D-4E8D-B30E-808FECC1E1B4}" dt="2023-02-23T22:58:48.906" v="523" actId="20577"/>
          <ac:spMkLst>
            <pc:docMk/>
            <pc:sldMk cId="564003476" sldId="274"/>
            <ac:spMk id="7" creationId="{C9A73449-2FB0-4EB6-9A5F-6266B7508762}"/>
          </ac:spMkLst>
        </pc:spChg>
        <pc:picChg chg="add mod">
          <ac:chgData name="Marcia Moraes" userId="c9c67e8a-58e2-4733-9a1c-5d44fec4775b" providerId="ADAL" clId="{CC8A3895-9B1D-4E8D-B30E-808FECC1E1B4}" dt="2023-02-23T22:55:48.985" v="323" actId="1076"/>
          <ac:picMkLst>
            <pc:docMk/>
            <pc:sldMk cId="564003476" sldId="274"/>
            <ac:picMk id="4" creationId="{945CAD51-4638-4142-B0EF-8F0CA1129911}"/>
          </ac:picMkLst>
        </pc:picChg>
      </pc:sldChg>
      <pc:sldChg chg="addSp delSp modSp add delAnim modAnim">
        <pc:chgData name="Marcia Moraes" userId="c9c67e8a-58e2-4733-9a1c-5d44fec4775b" providerId="ADAL" clId="{CC8A3895-9B1D-4E8D-B30E-808FECC1E1B4}" dt="2023-02-23T23:13:05.377" v="606"/>
        <pc:sldMkLst>
          <pc:docMk/>
          <pc:sldMk cId="2926028301" sldId="275"/>
        </pc:sldMkLst>
        <pc:spChg chg="del">
          <ac:chgData name="Marcia Moraes" userId="c9c67e8a-58e2-4733-9a1c-5d44fec4775b" providerId="ADAL" clId="{CC8A3895-9B1D-4E8D-B30E-808FECC1E1B4}" dt="2023-02-23T23:08:30.305" v="525" actId="478"/>
          <ac:spMkLst>
            <pc:docMk/>
            <pc:sldMk cId="2926028301" sldId="275"/>
            <ac:spMk id="5" creationId="{4AF8DBB4-337A-4276-964E-C6D3914E6C78}"/>
          </ac:spMkLst>
        </pc:spChg>
        <pc:spChg chg="del">
          <ac:chgData name="Marcia Moraes" userId="c9c67e8a-58e2-4733-9a1c-5d44fec4775b" providerId="ADAL" clId="{CC8A3895-9B1D-4E8D-B30E-808FECC1E1B4}" dt="2023-02-23T23:08:31.658" v="526" actId="478"/>
          <ac:spMkLst>
            <pc:docMk/>
            <pc:sldMk cId="2926028301" sldId="275"/>
            <ac:spMk id="6" creationId="{A6B1865B-C341-460C-972B-704AB84FEDC2}"/>
          </ac:spMkLst>
        </pc:spChg>
        <pc:spChg chg="del">
          <ac:chgData name="Marcia Moraes" userId="c9c67e8a-58e2-4733-9a1c-5d44fec4775b" providerId="ADAL" clId="{CC8A3895-9B1D-4E8D-B30E-808FECC1E1B4}" dt="2023-02-23T23:08:32.941" v="527" actId="478"/>
          <ac:spMkLst>
            <pc:docMk/>
            <pc:sldMk cId="2926028301" sldId="275"/>
            <ac:spMk id="7" creationId="{C9A73449-2FB0-4EB6-9A5F-6266B7508762}"/>
          </ac:spMkLst>
        </pc:spChg>
        <pc:spChg chg="add mod">
          <ac:chgData name="Marcia Moraes" userId="c9c67e8a-58e2-4733-9a1c-5d44fec4775b" providerId="ADAL" clId="{CC8A3895-9B1D-4E8D-B30E-808FECC1E1B4}" dt="2023-02-23T23:08:56.659" v="533" actId="1076"/>
          <ac:spMkLst>
            <pc:docMk/>
            <pc:sldMk cId="2926028301" sldId="275"/>
            <ac:spMk id="8" creationId="{D1345234-EB99-4577-A3EB-4693730B119D}"/>
          </ac:spMkLst>
        </pc:spChg>
        <pc:spChg chg="add mod">
          <ac:chgData name="Marcia Moraes" userId="c9c67e8a-58e2-4733-9a1c-5d44fec4775b" providerId="ADAL" clId="{CC8A3895-9B1D-4E8D-B30E-808FECC1E1B4}" dt="2023-02-23T23:09:11.753" v="562" actId="20577"/>
          <ac:spMkLst>
            <pc:docMk/>
            <pc:sldMk cId="2926028301" sldId="275"/>
            <ac:spMk id="9" creationId="{A4E5F255-953A-43FC-8BE9-DBF83FC26D1F}"/>
          </ac:spMkLst>
        </pc:spChg>
        <pc:spChg chg="add mod">
          <ac:chgData name="Marcia Moraes" userId="c9c67e8a-58e2-4733-9a1c-5d44fec4775b" providerId="ADAL" clId="{CC8A3895-9B1D-4E8D-B30E-808FECC1E1B4}" dt="2023-02-23T23:12:57.773" v="605" actId="207"/>
          <ac:spMkLst>
            <pc:docMk/>
            <pc:sldMk cId="2926028301" sldId="275"/>
            <ac:spMk id="10" creationId="{919C5E24-3952-461C-9BD5-A6E7E8A2631D}"/>
          </ac:spMkLst>
        </pc:spChg>
      </pc:sldChg>
      <pc:sldMasterChg chg="modSldLayout">
        <pc:chgData name="Marcia Moraes" userId="c9c67e8a-58e2-4733-9a1c-5d44fec4775b" providerId="ADAL" clId="{CC8A3895-9B1D-4E8D-B30E-808FECC1E1B4}" dt="2023-02-23T23:29:57.431" v="726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CC8A3895-9B1D-4E8D-B30E-808FECC1E1B4}" dt="2023-02-23T23:29:57.431" v="726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CC8A3895-9B1D-4E8D-B30E-808FECC1E1B4}" dt="2023-02-23T23:29:35.172" v="661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CC8A3895-9B1D-4E8D-B30E-808FECC1E1B4}" dt="2023-02-23T23:29:57.431" v="726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CC8A3895-9B1D-4E8D-B30E-808FECC1E1B4}" dt="2023-02-23T23:29:32.464" v="660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  <pc:docChgLst>
    <pc:chgData name="Marcia Moraes" userId="c9c67e8a-58e2-4733-9a1c-5d44fec4775b" providerId="ADAL" clId="{EA7127AE-31EC-4AFB-91C6-2A0169B62BE0}"/>
    <pc:docChg chg="custSel addSld delSld modSld sldOrd">
      <pc:chgData name="Marcia Moraes" userId="c9c67e8a-58e2-4733-9a1c-5d44fec4775b" providerId="ADAL" clId="{EA7127AE-31EC-4AFB-91C6-2A0169B62BE0}" dt="2023-02-22T16:37:50.711" v="485" actId="1076"/>
      <pc:docMkLst>
        <pc:docMk/>
      </pc:docMkLst>
      <pc:sldChg chg="modSp">
        <pc:chgData name="Marcia Moraes" userId="c9c67e8a-58e2-4733-9a1c-5d44fec4775b" providerId="ADAL" clId="{EA7127AE-31EC-4AFB-91C6-2A0169B62BE0}" dt="2023-02-22T15:36:06.427" v="13" actId="20577"/>
        <pc:sldMkLst>
          <pc:docMk/>
          <pc:sldMk cId="661209559" sldId="256"/>
        </pc:sldMkLst>
        <pc:spChg chg="mod">
          <ac:chgData name="Marcia Moraes" userId="c9c67e8a-58e2-4733-9a1c-5d44fec4775b" providerId="ADAL" clId="{EA7127AE-31EC-4AFB-91C6-2A0169B62BE0}" dt="2023-02-22T15:36:06.427" v="13" actId="20577"/>
          <ac:spMkLst>
            <pc:docMk/>
            <pc:sldMk cId="661209559" sldId="256"/>
            <ac:spMk id="4" creationId="{36830EDF-82C3-4D4E-8F52-61F2DB42DA11}"/>
          </ac:spMkLst>
        </pc:spChg>
      </pc:sldChg>
      <pc:sldChg chg="del">
        <pc:chgData name="Marcia Moraes" userId="c9c67e8a-58e2-4733-9a1c-5d44fec4775b" providerId="ADAL" clId="{EA7127AE-31EC-4AFB-91C6-2A0169B62BE0}" dt="2023-02-22T15:59:14.019" v="166" actId="2696"/>
        <pc:sldMkLst>
          <pc:docMk/>
          <pc:sldMk cId="2113302620" sldId="257"/>
        </pc:sldMkLst>
      </pc:sldChg>
      <pc:sldChg chg="modSp">
        <pc:chgData name="Marcia Moraes" userId="c9c67e8a-58e2-4733-9a1c-5d44fec4775b" providerId="ADAL" clId="{EA7127AE-31EC-4AFB-91C6-2A0169B62BE0}" dt="2023-02-22T16:04:11.786" v="222" actId="313"/>
        <pc:sldMkLst>
          <pc:docMk/>
          <pc:sldMk cId="407826274" sldId="258"/>
        </pc:sldMkLst>
        <pc:spChg chg="mod">
          <ac:chgData name="Marcia Moraes" userId="c9c67e8a-58e2-4733-9a1c-5d44fec4775b" providerId="ADAL" clId="{EA7127AE-31EC-4AFB-91C6-2A0169B62BE0}" dt="2023-02-22T16:01:14.682" v="221" actId="1076"/>
          <ac:spMkLst>
            <pc:docMk/>
            <pc:sldMk cId="407826274" sldId="258"/>
            <ac:spMk id="2" creationId="{90060E02-8434-E441-84DB-F40DBBF0FBD2}"/>
          </ac:spMkLst>
        </pc:spChg>
        <pc:spChg chg="mod">
          <ac:chgData name="Marcia Moraes" userId="c9c67e8a-58e2-4733-9a1c-5d44fec4775b" providerId="ADAL" clId="{EA7127AE-31EC-4AFB-91C6-2A0169B62BE0}" dt="2023-02-22T16:04:11.786" v="222" actId="313"/>
          <ac:spMkLst>
            <pc:docMk/>
            <pc:sldMk cId="407826274" sldId="258"/>
            <ac:spMk id="3" creationId="{C02A9C54-C7EA-6545-9B28-D71798E7BD0F}"/>
          </ac:spMkLst>
        </pc:spChg>
        <pc:spChg chg="mod">
          <ac:chgData name="Marcia Moraes" userId="c9c67e8a-58e2-4733-9a1c-5d44fec4775b" providerId="ADAL" clId="{EA7127AE-31EC-4AFB-91C6-2A0169B62BE0}" dt="2023-02-22T16:00:25.092" v="213" actId="1076"/>
          <ac:spMkLst>
            <pc:docMk/>
            <pc:sldMk cId="407826274" sldId="258"/>
            <ac:spMk id="11" creationId="{38B5EEA3-6FD4-DA45-BE82-39C2D4E31FFF}"/>
          </ac:spMkLst>
        </pc:spChg>
        <pc:spChg chg="mod">
          <ac:chgData name="Marcia Moraes" userId="c9c67e8a-58e2-4733-9a1c-5d44fec4775b" providerId="ADAL" clId="{EA7127AE-31EC-4AFB-91C6-2A0169B62BE0}" dt="2023-02-22T16:00:25.092" v="213" actId="1076"/>
          <ac:spMkLst>
            <pc:docMk/>
            <pc:sldMk cId="407826274" sldId="258"/>
            <ac:spMk id="13" creationId="{FF03C9D6-8EEF-754E-B157-10E7452FEDCA}"/>
          </ac:spMkLst>
        </pc:spChg>
        <pc:spChg chg="mod">
          <ac:chgData name="Marcia Moraes" userId="c9c67e8a-58e2-4733-9a1c-5d44fec4775b" providerId="ADAL" clId="{EA7127AE-31EC-4AFB-91C6-2A0169B62BE0}" dt="2023-02-22T16:00:25.092" v="213" actId="1076"/>
          <ac:spMkLst>
            <pc:docMk/>
            <pc:sldMk cId="407826274" sldId="258"/>
            <ac:spMk id="14" creationId="{15CE75E1-C219-A443-AEB0-C98C30C96FAA}"/>
          </ac:spMkLst>
        </pc:spChg>
        <pc:spChg chg="mod">
          <ac:chgData name="Marcia Moraes" userId="c9c67e8a-58e2-4733-9a1c-5d44fec4775b" providerId="ADAL" clId="{EA7127AE-31EC-4AFB-91C6-2A0169B62BE0}" dt="2023-02-22T16:00:25.092" v="213" actId="1076"/>
          <ac:spMkLst>
            <pc:docMk/>
            <pc:sldMk cId="407826274" sldId="258"/>
            <ac:spMk id="15" creationId="{29E895D7-4A3D-2649-A596-95AFBC58D4C3}"/>
          </ac:spMkLst>
        </pc:spChg>
        <pc:grpChg chg="mod">
          <ac:chgData name="Marcia Moraes" userId="c9c67e8a-58e2-4733-9a1c-5d44fec4775b" providerId="ADAL" clId="{EA7127AE-31EC-4AFB-91C6-2A0169B62BE0}" dt="2023-02-22T16:00:25.092" v="213" actId="1076"/>
          <ac:grpSpMkLst>
            <pc:docMk/>
            <pc:sldMk cId="407826274" sldId="258"/>
            <ac:grpSpMk id="4" creationId="{70D961CE-F386-9D4A-AC56-FA4FF9CAAD4F}"/>
          </ac:grpSpMkLst>
        </pc:grpChg>
        <pc:cxnChg chg="mod">
          <ac:chgData name="Marcia Moraes" userId="c9c67e8a-58e2-4733-9a1c-5d44fec4775b" providerId="ADAL" clId="{EA7127AE-31EC-4AFB-91C6-2A0169B62BE0}" dt="2023-02-22T16:00:25.092" v="213" actId="1076"/>
          <ac:cxnSpMkLst>
            <pc:docMk/>
            <pc:sldMk cId="407826274" sldId="258"/>
            <ac:cxnSpMk id="12" creationId="{E08B362F-300B-A648-8B73-8E490BC13D1C}"/>
          </ac:cxnSpMkLst>
        </pc:cxnChg>
      </pc:sldChg>
      <pc:sldChg chg="addSp delSp modSp delAnim modAnim">
        <pc:chgData name="Marcia Moraes" userId="c9c67e8a-58e2-4733-9a1c-5d44fec4775b" providerId="ADAL" clId="{EA7127AE-31EC-4AFB-91C6-2A0169B62BE0}" dt="2023-02-22T16:26:56.964" v="400" actId="478"/>
        <pc:sldMkLst>
          <pc:docMk/>
          <pc:sldMk cId="1343308855" sldId="259"/>
        </pc:sldMkLst>
        <pc:spChg chg="mod">
          <ac:chgData name="Marcia Moraes" userId="c9c67e8a-58e2-4733-9a1c-5d44fec4775b" providerId="ADAL" clId="{EA7127AE-31EC-4AFB-91C6-2A0169B62BE0}" dt="2023-02-22T16:12:09.046" v="263" actId="1076"/>
          <ac:spMkLst>
            <pc:docMk/>
            <pc:sldMk cId="1343308855" sldId="259"/>
            <ac:spMk id="2" creationId="{F2B66675-0B8D-544E-A1CF-AEA307CA809F}"/>
          </ac:spMkLst>
        </pc:spChg>
        <pc:spChg chg="mod">
          <ac:chgData name="Marcia Moraes" userId="c9c67e8a-58e2-4733-9a1c-5d44fec4775b" providerId="ADAL" clId="{EA7127AE-31EC-4AFB-91C6-2A0169B62BE0}" dt="2023-02-22T16:16:19.871" v="343"/>
          <ac:spMkLst>
            <pc:docMk/>
            <pc:sldMk cId="1343308855" sldId="259"/>
            <ac:spMk id="3" creationId="{BB2E3F74-0B0A-6547-9986-48509F1F6B1B}"/>
          </ac:spMkLst>
        </pc:spChg>
        <pc:spChg chg="add mod">
          <ac:chgData name="Marcia Moraes" userId="c9c67e8a-58e2-4733-9a1c-5d44fec4775b" providerId="ADAL" clId="{EA7127AE-31EC-4AFB-91C6-2A0169B62BE0}" dt="2023-02-22T16:14:21.490" v="325" actId="1076"/>
          <ac:spMkLst>
            <pc:docMk/>
            <pc:sldMk cId="1343308855" sldId="259"/>
            <ac:spMk id="6" creationId="{F42DEEB7-5CA3-41F8-9A0C-CC21CB114F7B}"/>
          </ac:spMkLst>
        </pc:spChg>
        <pc:spChg chg="add mod">
          <ac:chgData name="Marcia Moraes" userId="c9c67e8a-58e2-4733-9a1c-5d44fec4775b" providerId="ADAL" clId="{EA7127AE-31EC-4AFB-91C6-2A0169B62BE0}" dt="2023-02-22T16:16:16.478" v="342" actId="1076"/>
          <ac:spMkLst>
            <pc:docMk/>
            <pc:sldMk cId="1343308855" sldId="259"/>
            <ac:spMk id="20" creationId="{D8959A4F-8D87-485F-A00C-FD5BD49661FE}"/>
          </ac:spMkLst>
        </pc:spChg>
        <pc:spChg chg="add mod">
          <ac:chgData name="Marcia Moraes" userId="c9c67e8a-58e2-4733-9a1c-5d44fec4775b" providerId="ADAL" clId="{EA7127AE-31EC-4AFB-91C6-2A0169B62BE0}" dt="2023-02-22T16:17:20.596" v="358" actId="1076"/>
          <ac:spMkLst>
            <pc:docMk/>
            <pc:sldMk cId="1343308855" sldId="259"/>
            <ac:spMk id="21" creationId="{C77F46D6-3D91-4C0A-9BFD-35258A65A54D}"/>
          </ac:spMkLst>
        </pc:spChg>
        <pc:spChg chg="mod">
          <ac:chgData name="Marcia Moraes" userId="c9c67e8a-58e2-4733-9a1c-5d44fec4775b" providerId="ADAL" clId="{EA7127AE-31EC-4AFB-91C6-2A0169B62BE0}" dt="2023-02-22T16:17:25.730" v="359" actId="1076"/>
          <ac:spMkLst>
            <pc:docMk/>
            <pc:sldMk cId="1343308855" sldId="259"/>
            <ac:spMk id="35" creationId="{FCFCC514-5C39-9545-9B58-05FFC97770E4}"/>
          </ac:spMkLst>
        </pc:spChg>
        <pc:spChg chg="mod">
          <ac:chgData name="Marcia Moraes" userId="c9c67e8a-58e2-4733-9a1c-5d44fec4775b" providerId="ADAL" clId="{EA7127AE-31EC-4AFB-91C6-2A0169B62BE0}" dt="2023-02-22T16:17:28.503" v="360" actId="1076"/>
          <ac:spMkLst>
            <pc:docMk/>
            <pc:sldMk cId="1343308855" sldId="259"/>
            <ac:spMk id="41" creationId="{97B1C44E-3A0B-1749-BB0A-F74A554C85B3}"/>
          </ac:spMkLst>
        </pc:spChg>
        <pc:spChg chg="add mod">
          <ac:chgData name="Marcia Moraes" userId="c9c67e8a-58e2-4733-9a1c-5d44fec4775b" providerId="ADAL" clId="{EA7127AE-31EC-4AFB-91C6-2A0169B62BE0}" dt="2023-02-22T16:16:28.482" v="346"/>
          <ac:spMkLst>
            <pc:docMk/>
            <pc:sldMk cId="1343308855" sldId="259"/>
            <ac:spMk id="42" creationId="{E5C89EAB-76A1-4FC2-81D3-8AE616B33CD7}"/>
          </ac:spMkLst>
        </pc:spChg>
        <pc:spChg chg="add mod">
          <ac:chgData name="Marcia Moraes" userId="c9c67e8a-58e2-4733-9a1c-5d44fec4775b" providerId="ADAL" clId="{EA7127AE-31EC-4AFB-91C6-2A0169B62BE0}" dt="2023-02-22T16:16:35.648" v="348" actId="1076"/>
          <ac:spMkLst>
            <pc:docMk/>
            <pc:sldMk cId="1343308855" sldId="259"/>
            <ac:spMk id="43" creationId="{9A2F6A80-599E-4203-BFBC-14604A4AD698}"/>
          </ac:spMkLst>
        </pc:spChg>
        <pc:spChg chg="add mod">
          <ac:chgData name="Marcia Moraes" userId="c9c67e8a-58e2-4733-9a1c-5d44fec4775b" providerId="ADAL" clId="{EA7127AE-31EC-4AFB-91C6-2A0169B62BE0}" dt="2023-02-22T16:17:33.072" v="361" actId="1076"/>
          <ac:spMkLst>
            <pc:docMk/>
            <pc:sldMk cId="1343308855" sldId="259"/>
            <ac:spMk id="44" creationId="{F12C7A14-A27B-46F1-A420-1A867B298A92}"/>
          </ac:spMkLst>
        </pc:spChg>
        <pc:spChg chg="add del mod">
          <ac:chgData name="Marcia Moraes" userId="c9c67e8a-58e2-4733-9a1c-5d44fec4775b" providerId="ADAL" clId="{EA7127AE-31EC-4AFB-91C6-2A0169B62BE0}" dt="2023-02-22T16:26:56.964" v="400" actId="478"/>
          <ac:spMkLst>
            <pc:docMk/>
            <pc:sldMk cId="1343308855" sldId="259"/>
            <ac:spMk id="45" creationId="{279FD905-364F-4C6E-9FB4-7C04289A0F83}"/>
          </ac:spMkLst>
        </pc:spChg>
        <pc:spChg chg="del">
          <ac:chgData name="Marcia Moraes" userId="c9c67e8a-58e2-4733-9a1c-5d44fec4775b" providerId="ADAL" clId="{EA7127AE-31EC-4AFB-91C6-2A0169B62BE0}" dt="2023-02-22T16:12:18.631" v="264" actId="478"/>
          <ac:spMkLst>
            <pc:docMk/>
            <pc:sldMk cId="1343308855" sldId="259"/>
            <ac:spMk id="50" creationId="{FF25C755-82FF-5348-8E69-934F050CFECB}"/>
          </ac:spMkLst>
        </pc:spChg>
        <pc:spChg chg="add mod">
          <ac:chgData name="Marcia Moraes" userId="c9c67e8a-58e2-4733-9a1c-5d44fec4775b" providerId="ADAL" clId="{EA7127AE-31EC-4AFB-91C6-2A0169B62BE0}" dt="2023-02-22T16:16:12.001" v="341" actId="1076"/>
          <ac:spMkLst>
            <pc:docMk/>
            <pc:sldMk cId="1343308855" sldId="259"/>
            <ac:spMk id="51" creationId="{07F618AB-0633-42A7-8E70-633C5FE07A16}"/>
          </ac:spMkLst>
        </pc:spChg>
        <pc:spChg chg="add mod">
          <ac:chgData name="Marcia Moraes" userId="c9c67e8a-58e2-4733-9a1c-5d44fec4775b" providerId="ADAL" clId="{EA7127AE-31EC-4AFB-91C6-2A0169B62BE0}" dt="2023-02-22T16:16:49.432" v="352" actId="1076"/>
          <ac:spMkLst>
            <pc:docMk/>
            <pc:sldMk cId="1343308855" sldId="259"/>
            <ac:spMk id="52" creationId="{3A9E3D22-2E04-4BC7-A800-B37D4D95A7C3}"/>
          </ac:spMkLst>
        </pc:spChg>
        <pc:spChg chg="add mod">
          <ac:chgData name="Marcia Moraes" userId="c9c67e8a-58e2-4733-9a1c-5d44fec4775b" providerId="ADAL" clId="{EA7127AE-31EC-4AFB-91C6-2A0169B62BE0}" dt="2023-02-22T16:24:55.524" v="383" actId="20577"/>
          <ac:spMkLst>
            <pc:docMk/>
            <pc:sldMk cId="1343308855" sldId="259"/>
            <ac:spMk id="53" creationId="{52CC0527-5F74-40D7-A571-E8439DB2D910}"/>
          </ac:spMkLst>
        </pc:spChg>
        <pc:spChg chg="add mod">
          <ac:chgData name="Marcia Moraes" userId="c9c67e8a-58e2-4733-9a1c-5d44fec4775b" providerId="ADAL" clId="{EA7127AE-31EC-4AFB-91C6-2A0169B62BE0}" dt="2023-02-22T16:25:35.223" v="389" actId="20577"/>
          <ac:spMkLst>
            <pc:docMk/>
            <pc:sldMk cId="1343308855" sldId="259"/>
            <ac:spMk id="54" creationId="{B2278DC8-1627-42DB-8479-D32302CC0993}"/>
          </ac:spMkLst>
        </pc:spChg>
        <pc:spChg chg="add mod">
          <ac:chgData name="Marcia Moraes" userId="c9c67e8a-58e2-4733-9a1c-5d44fec4775b" providerId="ADAL" clId="{EA7127AE-31EC-4AFB-91C6-2A0169B62BE0}" dt="2023-02-22T16:26:42.274" v="399" actId="20577"/>
          <ac:spMkLst>
            <pc:docMk/>
            <pc:sldMk cId="1343308855" sldId="259"/>
            <ac:spMk id="55" creationId="{600E014F-46F5-4934-8088-1261B39A9913}"/>
          </ac:spMkLst>
        </pc:spChg>
      </pc:sldChg>
      <pc:sldChg chg="ord">
        <pc:chgData name="Marcia Moraes" userId="c9c67e8a-58e2-4733-9a1c-5d44fec4775b" providerId="ADAL" clId="{EA7127AE-31EC-4AFB-91C6-2A0169B62BE0}" dt="2023-02-22T16:27:06.919" v="401"/>
        <pc:sldMkLst>
          <pc:docMk/>
          <pc:sldMk cId="2819649150" sldId="260"/>
        </pc:sldMkLst>
      </pc:sldChg>
      <pc:sldChg chg="modSp">
        <pc:chgData name="Marcia Moraes" userId="c9c67e8a-58e2-4733-9a1c-5d44fec4775b" providerId="ADAL" clId="{EA7127AE-31EC-4AFB-91C6-2A0169B62BE0}" dt="2023-02-22T16:37:50.711" v="485" actId="1076"/>
        <pc:sldMkLst>
          <pc:docMk/>
          <pc:sldMk cId="517950337" sldId="264"/>
        </pc:sldMkLst>
        <pc:spChg chg="mod">
          <ac:chgData name="Marcia Moraes" userId="c9c67e8a-58e2-4733-9a1c-5d44fec4775b" providerId="ADAL" clId="{EA7127AE-31EC-4AFB-91C6-2A0169B62BE0}" dt="2023-02-22T16:37:36.588" v="481" actId="14100"/>
          <ac:spMkLst>
            <pc:docMk/>
            <pc:sldMk cId="517950337" sldId="264"/>
            <ac:spMk id="3" creationId="{69C8F260-181B-4E56-A55E-0C248418EB45}"/>
          </ac:spMkLst>
        </pc:spChg>
        <pc:spChg chg="mod">
          <ac:chgData name="Marcia Moraes" userId="c9c67e8a-58e2-4733-9a1c-5d44fec4775b" providerId="ADAL" clId="{EA7127AE-31EC-4AFB-91C6-2A0169B62BE0}" dt="2023-02-22T16:37:50.711" v="485" actId="1076"/>
          <ac:spMkLst>
            <pc:docMk/>
            <pc:sldMk cId="517950337" sldId="264"/>
            <ac:spMk id="5" creationId="{A94513F3-5A4B-4FA4-A070-ED9CE1FAC993}"/>
          </ac:spMkLst>
        </pc:spChg>
      </pc:sldChg>
      <pc:sldChg chg="addSp delSp modSp add">
        <pc:chgData name="Marcia Moraes" userId="c9c67e8a-58e2-4733-9a1c-5d44fec4775b" providerId="ADAL" clId="{EA7127AE-31EC-4AFB-91C6-2A0169B62BE0}" dt="2023-02-22T15:46:21.805" v="25" actId="1076"/>
        <pc:sldMkLst>
          <pc:docMk/>
          <pc:sldMk cId="2019265180" sldId="270"/>
        </pc:sldMkLst>
        <pc:spChg chg="mod">
          <ac:chgData name="Marcia Moraes" userId="c9c67e8a-58e2-4733-9a1c-5d44fec4775b" providerId="ADAL" clId="{EA7127AE-31EC-4AFB-91C6-2A0169B62BE0}" dt="2023-02-22T15:46:21.805" v="25" actId="1076"/>
          <ac:spMkLst>
            <pc:docMk/>
            <pc:sldMk cId="2019265180" sldId="270"/>
            <ac:spMk id="2" creationId="{05CD00A8-A4FA-4E9B-9199-C0E207B0496C}"/>
          </ac:spMkLst>
        </pc:spChg>
        <pc:spChg chg="mod">
          <ac:chgData name="Marcia Moraes" userId="c9c67e8a-58e2-4733-9a1c-5d44fec4775b" providerId="ADAL" clId="{EA7127AE-31EC-4AFB-91C6-2A0169B62BE0}" dt="2023-02-22T15:39:17.455" v="17" actId="6549"/>
          <ac:spMkLst>
            <pc:docMk/>
            <pc:sldMk cId="2019265180" sldId="270"/>
            <ac:spMk id="7" creationId="{900B76C7-4821-426C-9C80-6ADC6DD0EA77}"/>
          </ac:spMkLst>
        </pc:spChg>
        <pc:picChg chg="add mod">
          <ac:chgData name="Marcia Moraes" userId="c9c67e8a-58e2-4733-9a1c-5d44fec4775b" providerId="ADAL" clId="{EA7127AE-31EC-4AFB-91C6-2A0169B62BE0}" dt="2023-02-22T15:45:33.392" v="21" actId="1076"/>
          <ac:picMkLst>
            <pc:docMk/>
            <pc:sldMk cId="2019265180" sldId="270"/>
            <ac:picMk id="1026" creationId="{FA180B9E-6C50-4161-9B7C-073A82DBEF38}"/>
          </ac:picMkLst>
        </pc:picChg>
        <pc:picChg chg="del">
          <ac:chgData name="Marcia Moraes" userId="c9c67e8a-58e2-4733-9a1c-5d44fec4775b" providerId="ADAL" clId="{EA7127AE-31EC-4AFB-91C6-2A0169B62BE0}" dt="2023-02-22T15:45:25.852" v="18" actId="478"/>
          <ac:picMkLst>
            <pc:docMk/>
            <pc:sldMk cId="2019265180" sldId="270"/>
            <ac:picMk id="1028" creationId="{CC9B3497-F325-4068-931A-CE35C7BD7EA5}"/>
          </ac:picMkLst>
        </pc:picChg>
      </pc:sldChg>
      <pc:sldChg chg="modSp add">
        <pc:chgData name="Marcia Moraes" userId="c9c67e8a-58e2-4733-9a1c-5d44fec4775b" providerId="ADAL" clId="{EA7127AE-31EC-4AFB-91C6-2A0169B62BE0}" dt="2023-02-22T15:58:40.535" v="165" actId="6549"/>
        <pc:sldMkLst>
          <pc:docMk/>
          <pc:sldMk cId="2302936247" sldId="272"/>
        </pc:sldMkLst>
        <pc:spChg chg="mod">
          <ac:chgData name="Marcia Moraes" userId="c9c67e8a-58e2-4733-9a1c-5d44fec4775b" providerId="ADAL" clId="{EA7127AE-31EC-4AFB-91C6-2A0169B62BE0}" dt="2023-02-22T15:58:40.535" v="165" actId="6549"/>
          <ac:spMkLst>
            <pc:docMk/>
            <pc:sldMk cId="2302936247" sldId="272"/>
            <ac:spMk id="5" creationId="{60370ACD-6E3D-5D4E-8918-7EDF38D2E5B4}"/>
          </ac:spMkLst>
        </pc:spChg>
      </pc:sldChg>
      <pc:sldChg chg="addSp delSp modSp add">
        <pc:chgData name="Marcia Moraes" userId="c9c67e8a-58e2-4733-9a1c-5d44fec4775b" providerId="ADAL" clId="{EA7127AE-31EC-4AFB-91C6-2A0169B62BE0}" dt="2023-02-22T16:07:08.193" v="244" actId="1076"/>
        <pc:sldMkLst>
          <pc:docMk/>
          <pc:sldMk cId="4235027745" sldId="273"/>
        </pc:sldMkLst>
        <pc:spChg chg="mod">
          <ac:chgData name="Marcia Moraes" userId="c9c67e8a-58e2-4733-9a1c-5d44fec4775b" providerId="ADAL" clId="{EA7127AE-31EC-4AFB-91C6-2A0169B62BE0}" dt="2023-02-22T16:04:50.413" v="238" actId="20577"/>
          <ac:spMkLst>
            <pc:docMk/>
            <pc:sldMk cId="4235027745" sldId="273"/>
            <ac:spMk id="2" creationId="{90060E02-8434-E441-84DB-F40DBBF0FBD2}"/>
          </ac:spMkLst>
        </pc:spChg>
        <pc:spChg chg="del">
          <ac:chgData name="Marcia Moraes" userId="c9c67e8a-58e2-4733-9a1c-5d44fec4775b" providerId="ADAL" clId="{EA7127AE-31EC-4AFB-91C6-2A0169B62BE0}" dt="2023-02-22T16:05:02.091" v="241" actId="478"/>
          <ac:spMkLst>
            <pc:docMk/>
            <pc:sldMk cId="4235027745" sldId="273"/>
            <ac:spMk id="3" creationId="{C02A9C54-C7EA-6545-9B28-D71798E7BD0F}"/>
          </ac:spMkLst>
        </pc:spChg>
        <pc:spChg chg="del">
          <ac:chgData name="Marcia Moraes" userId="c9c67e8a-58e2-4733-9a1c-5d44fec4775b" providerId="ADAL" clId="{EA7127AE-31EC-4AFB-91C6-2A0169B62BE0}" dt="2023-02-22T16:04:59.615" v="240" actId="478"/>
          <ac:spMkLst>
            <pc:docMk/>
            <pc:sldMk cId="4235027745" sldId="273"/>
            <ac:spMk id="11" creationId="{38B5EEA3-6FD4-DA45-BE82-39C2D4E31FFF}"/>
          </ac:spMkLst>
        </pc:spChg>
        <pc:spChg chg="del">
          <ac:chgData name="Marcia Moraes" userId="c9c67e8a-58e2-4733-9a1c-5d44fec4775b" providerId="ADAL" clId="{EA7127AE-31EC-4AFB-91C6-2A0169B62BE0}" dt="2023-02-22T16:04:57.688" v="239" actId="478"/>
          <ac:spMkLst>
            <pc:docMk/>
            <pc:sldMk cId="4235027745" sldId="273"/>
            <ac:spMk id="13" creationId="{FF03C9D6-8EEF-754E-B157-10E7452FEDCA}"/>
          </ac:spMkLst>
        </pc:spChg>
        <pc:spChg chg="del">
          <ac:chgData name="Marcia Moraes" userId="c9c67e8a-58e2-4733-9a1c-5d44fec4775b" providerId="ADAL" clId="{EA7127AE-31EC-4AFB-91C6-2A0169B62BE0}" dt="2023-02-22T16:04:57.688" v="239" actId="478"/>
          <ac:spMkLst>
            <pc:docMk/>
            <pc:sldMk cId="4235027745" sldId="273"/>
            <ac:spMk id="14" creationId="{15CE75E1-C219-A443-AEB0-C98C30C96FAA}"/>
          </ac:spMkLst>
        </pc:spChg>
        <pc:spChg chg="del">
          <ac:chgData name="Marcia Moraes" userId="c9c67e8a-58e2-4733-9a1c-5d44fec4775b" providerId="ADAL" clId="{EA7127AE-31EC-4AFB-91C6-2A0169B62BE0}" dt="2023-02-22T16:04:57.688" v="239" actId="478"/>
          <ac:spMkLst>
            <pc:docMk/>
            <pc:sldMk cId="4235027745" sldId="273"/>
            <ac:spMk id="15" creationId="{29E895D7-4A3D-2649-A596-95AFBC58D4C3}"/>
          </ac:spMkLst>
        </pc:spChg>
        <pc:spChg chg="add del mod">
          <ac:chgData name="Marcia Moraes" userId="c9c67e8a-58e2-4733-9a1c-5d44fec4775b" providerId="ADAL" clId="{EA7127AE-31EC-4AFB-91C6-2A0169B62BE0}" dt="2023-02-22T16:07:03.772" v="242" actId="478"/>
          <ac:spMkLst>
            <pc:docMk/>
            <pc:sldMk cId="4235027745" sldId="273"/>
            <ac:spMk id="17" creationId="{C92F05CC-ACF3-444B-8A76-434DCA6022B0}"/>
          </ac:spMkLst>
        </pc:spChg>
        <pc:grpChg chg="del">
          <ac:chgData name="Marcia Moraes" userId="c9c67e8a-58e2-4733-9a1c-5d44fec4775b" providerId="ADAL" clId="{EA7127AE-31EC-4AFB-91C6-2A0169B62BE0}" dt="2023-02-22T16:04:57.688" v="239" actId="478"/>
          <ac:grpSpMkLst>
            <pc:docMk/>
            <pc:sldMk cId="4235027745" sldId="273"/>
            <ac:grpSpMk id="4" creationId="{70D961CE-F386-9D4A-AC56-FA4FF9CAAD4F}"/>
          </ac:grpSpMkLst>
        </pc:grpChg>
        <pc:picChg chg="add mod">
          <ac:chgData name="Marcia Moraes" userId="c9c67e8a-58e2-4733-9a1c-5d44fec4775b" providerId="ADAL" clId="{EA7127AE-31EC-4AFB-91C6-2A0169B62BE0}" dt="2023-02-22T16:07:08.193" v="244" actId="1076"/>
          <ac:picMkLst>
            <pc:docMk/>
            <pc:sldMk cId="4235027745" sldId="273"/>
            <ac:picMk id="18" creationId="{5B6CB869-3762-4BDB-A04E-57741B357D95}"/>
          </ac:picMkLst>
        </pc:picChg>
        <pc:cxnChg chg="del mod">
          <ac:chgData name="Marcia Moraes" userId="c9c67e8a-58e2-4733-9a1c-5d44fec4775b" providerId="ADAL" clId="{EA7127AE-31EC-4AFB-91C6-2A0169B62BE0}" dt="2023-02-22T16:04:57.688" v="239" actId="478"/>
          <ac:cxnSpMkLst>
            <pc:docMk/>
            <pc:sldMk cId="4235027745" sldId="273"/>
            <ac:cxnSpMk id="12" creationId="{E08B362F-300B-A648-8B73-8E490BC13D1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5218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493601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994510" y="702112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898033" y="7354400"/>
            <a:ext cx="3919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(Albert.Lionelle@colostate.edu). Updated by Marcia 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Moraes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acter.html" TargetMode="External"/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cominghuman.ai/a-simple-introduction-to-natural-language-processing-ea66a1747b3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or_Square" TargetMode="External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Strings Manipulation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8709-87F6-124D-9FAD-13A1F52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B553-F0CB-C244-BBD1-FA2EA841B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5461" y="1269339"/>
            <a:ext cx="7655831" cy="5264262"/>
          </a:xfrm>
        </p:spPr>
        <p:txBody>
          <a:bodyPr/>
          <a:lstStyle/>
          <a:p>
            <a:r>
              <a:rPr lang="en-US" sz="2000" dirty="0"/>
              <a:t>Returns a portion of the string</a:t>
            </a:r>
          </a:p>
          <a:p>
            <a:r>
              <a:rPr lang="en-US" sz="2000" dirty="0"/>
              <a:t>substring(start, end)</a:t>
            </a:r>
          </a:p>
          <a:p>
            <a:pPr lvl="1"/>
            <a:r>
              <a:rPr lang="en-US" sz="1800" dirty="0"/>
              <a:t>includes start</a:t>
            </a:r>
          </a:p>
          <a:p>
            <a:pPr lvl="1"/>
            <a:r>
              <a:rPr lang="en-US" sz="1800" dirty="0"/>
              <a:t>excludes end!  (end is optional, defaults to .length())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6); // sub is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start = </a:t>
            </a:r>
            <a:r>
              <a:rPr lang="en-US" dirty="0" err="1"/>
              <a:t>palindrome.indexOf</a:t>
            </a:r>
            <a:r>
              <a:rPr lang="en-US" dirty="0"/>
              <a:t>(“k”);</a:t>
            </a:r>
          </a:p>
          <a:p>
            <a:pPr marL="0" indent="0">
              <a:buNone/>
            </a:pPr>
            <a:r>
              <a:rPr lang="en-US" dirty="0"/>
              <a:t>int end = </a:t>
            </a:r>
            <a:r>
              <a:rPr lang="en-US" dirty="0" err="1"/>
              <a:t>palindrome.indexOf</a:t>
            </a:r>
            <a:r>
              <a:rPr lang="en-US" dirty="0"/>
              <a:t>(“k”, start+1) + 1; </a:t>
            </a:r>
          </a:p>
          <a:p>
            <a:pPr marL="0" indent="0">
              <a:buNone/>
            </a:pPr>
            <a:r>
              <a:rPr lang="en-US" dirty="0"/>
              <a:t>String sub = </a:t>
            </a:r>
            <a:r>
              <a:rPr lang="en-US" dirty="0" err="1"/>
              <a:t>palindrome.substring</a:t>
            </a:r>
            <a:r>
              <a:rPr lang="en-US" dirty="0"/>
              <a:t>(start, end);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5D3A1-7E2B-5E4C-9051-BAC0BCA72826}"/>
              </a:ext>
            </a:extLst>
          </p:cNvPr>
          <p:cNvGrpSpPr/>
          <p:nvPr/>
        </p:nvGrpSpPr>
        <p:grpSpPr>
          <a:xfrm>
            <a:off x="2035406" y="1463722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8A38-6FC0-954B-BCB0-D3E79D7E2731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03C322-C61B-AC45-8C2A-F37E6616633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069DD0-53A1-A343-AD81-175D8D81EB8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7E81F8-A6D8-5D48-97E8-04BB5526F72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460A98-15C4-C744-93E3-0322C393906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11676-AB5F-DD4E-8A69-6A7526086A5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E6B74-B7C4-2243-83F2-FB01CE0954AD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70B0E3-ED8E-AC46-8AD0-2D219CA855A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6D0A4-5BCA-2E43-BE3D-AF4374FEF39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DD38BB-C474-4B4B-9908-5A45001D95C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15279-A581-D24F-8D7C-E4BB3D46728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1DBB51-3FB3-8A4D-9474-C45D347255C2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3BCAF3-84EA-3F49-9BC0-DEF01806DF3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3FBECF-0B96-9C49-93B0-CDFB2AE84414}"/>
              </a:ext>
            </a:extLst>
          </p:cNvPr>
          <p:cNvGrpSpPr/>
          <p:nvPr/>
        </p:nvGrpSpPr>
        <p:grpSpPr>
          <a:xfrm>
            <a:off x="1463516" y="1494151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6829C-B63D-474B-8DAC-A9BE2FD4D824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C6121B-1016-304F-951A-96CFB712892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4FC8C-5524-F741-B855-FC852EC11621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667CAE-9EC6-A645-A149-9C930B9C6346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852F22-E13E-0546-B598-F4DFB95F2A3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FFAF81-6EFA-714C-A5A0-C045D2C9E81F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07A71D-E812-F744-8770-1259EDBA3D4F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AD569-AAA5-8449-951E-88AAB3CE252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13CB-CF05-6742-9573-F14FE40C7B77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677E85-CF9D-6648-932D-931085AA695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91BAD-B691-5940-95D1-3534A9E964DC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7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DE03-5D81-4A93-A5A7-5046D490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7717-F39C-4921-98CF-656005778F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870648"/>
            <a:ext cx="8124039" cy="580223"/>
          </a:xfrm>
        </p:spPr>
        <p:txBody>
          <a:bodyPr/>
          <a:lstStyle/>
          <a:p>
            <a:r>
              <a:rPr lang="en-US" sz="2400" dirty="0"/>
              <a:t>What pattern can be observe in the following Strings?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CAD51-4638-4142-B0EF-8F0CA112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0" y="2551411"/>
            <a:ext cx="7058025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8DBB4-337A-4276-964E-C6D3914E6C78}"/>
              </a:ext>
            </a:extLst>
          </p:cNvPr>
          <p:cNvSpPr txBox="1"/>
          <p:nvPr/>
        </p:nvSpPr>
        <p:spPr>
          <a:xfrm>
            <a:off x="1598248" y="4136572"/>
            <a:ext cx="328699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Proxima Nova"/>
              </a:rPr>
              <a:t>City,Latitude,Longitude</a:t>
            </a:r>
            <a:endParaRPr lang="en-US" sz="2400" dirty="0">
              <a:latin typeface="Proxima Nova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B1865B-C341-460C-972B-704AB84FEDC2}"/>
              </a:ext>
            </a:extLst>
          </p:cNvPr>
          <p:cNvSpPr txBox="1">
            <a:spLocks/>
          </p:cNvSpPr>
          <p:nvPr/>
        </p:nvSpPr>
        <p:spPr>
          <a:xfrm>
            <a:off x="628075" y="4741307"/>
            <a:ext cx="11759868" cy="58022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can we parse that String to have each one of those elements individually?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73449-2FB0-4EB6-9A5F-6266B7508762}"/>
              </a:ext>
            </a:extLst>
          </p:cNvPr>
          <p:cNvSpPr txBox="1"/>
          <p:nvPr/>
        </p:nvSpPr>
        <p:spPr>
          <a:xfrm>
            <a:off x="1598248" y="5656390"/>
            <a:ext cx="784759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Using substring method combined with </a:t>
            </a:r>
            <a:r>
              <a:rPr lang="en-US" sz="2400" dirty="0" err="1">
                <a:latin typeface="Proxima Nova"/>
              </a:rPr>
              <a:t>indexOf</a:t>
            </a:r>
            <a:r>
              <a:rPr lang="en-US" sz="2400" dirty="0">
                <a:latin typeface="Proxima Nova"/>
              </a:rPr>
              <a:t> method!</a:t>
            </a:r>
          </a:p>
        </p:txBody>
      </p:sp>
    </p:spTree>
    <p:extLst>
      <p:ext uri="{BB962C8B-B14F-4D97-AF65-F5344CB8AC3E}">
        <p14:creationId xmlns:p14="http://schemas.microsoft.com/office/powerpoint/2010/main" val="5640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DE03-5D81-4A93-A5A7-5046D490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7717-F39C-4921-98CF-656005778F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870648"/>
            <a:ext cx="8124039" cy="580223"/>
          </a:xfrm>
        </p:spPr>
        <p:txBody>
          <a:bodyPr/>
          <a:lstStyle/>
          <a:p>
            <a:r>
              <a:rPr lang="en-US" sz="2400" dirty="0"/>
              <a:t>What pattern can be observe in the following Strings?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CAD51-4638-4142-B0EF-8F0CA112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0" y="2551411"/>
            <a:ext cx="7058025" cy="13716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1345234-EB99-4577-A3EB-4693730B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629" y="4646685"/>
            <a:ext cx="1191589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"Fort Collins,40°35'6.9288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N,105°5'3.9084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city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E5F255-953A-43FC-8BE9-DBF83FC26D1F}"/>
              </a:ext>
            </a:extLst>
          </p:cNvPr>
          <p:cNvSpPr txBox="1">
            <a:spLocks/>
          </p:cNvSpPr>
          <p:nvPr/>
        </p:nvSpPr>
        <p:spPr>
          <a:xfrm>
            <a:off x="628075" y="3994736"/>
            <a:ext cx="8124039" cy="58022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Example: getting the 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C5E24-3952-461C-9BD5-A6E7E8A2631D}"/>
              </a:ext>
            </a:extLst>
          </p:cNvPr>
          <p:cNvSpPr txBox="1"/>
          <p:nvPr/>
        </p:nvSpPr>
        <p:spPr>
          <a:xfrm>
            <a:off x="9144000" y="4113294"/>
            <a:ext cx="423795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Complete the In Class Activity</a:t>
            </a:r>
          </a:p>
        </p:txBody>
      </p:sp>
    </p:spTree>
    <p:extLst>
      <p:ext uri="{BB962C8B-B14F-4D97-AF65-F5344CB8AC3E}">
        <p14:creationId xmlns:p14="http://schemas.microsoft.com/office/powerpoint/2010/main" val="29260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34FB-0EB9-4C9B-A21A-F65D1B4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3EEE-0975-4700-AA54-BEF9ABDC2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52675"/>
          </a:xfrm>
        </p:spPr>
        <p:txBody>
          <a:bodyPr/>
          <a:lstStyle/>
          <a:p>
            <a:r>
              <a:rPr lang="en-US" sz="2400" dirty="0"/>
              <a:t>Write a method that returns all characters after a given character</a:t>
            </a:r>
          </a:p>
          <a:p>
            <a:pPr lvl="1"/>
            <a:r>
              <a:rPr lang="en-US" sz="2400" dirty="0"/>
              <a:t>Example: sub(“SATOROTAS”, “O”)  // return ROTAS</a:t>
            </a:r>
          </a:p>
          <a:p>
            <a:pPr lvl="1"/>
            <a:r>
              <a:rPr lang="en-US" sz="2400" dirty="0"/>
              <a:t>Example: sub(“SATOROTAS”, “A”) // returns TOROTAS</a:t>
            </a:r>
          </a:p>
          <a:p>
            <a:endParaRPr lang="en-US" sz="2600" dirty="0"/>
          </a:p>
          <a:p>
            <a:r>
              <a:rPr lang="en-US" sz="2600" dirty="0"/>
              <a:t>Think about the problem that you need to solve</a:t>
            </a:r>
          </a:p>
          <a:p>
            <a:r>
              <a:rPr lang="en-US" sz="2600" dirty="0"/>
              <a:t>Write a sequence of steps to solve that problem – your algorithm</a:t>
            </a:r>
          </a:p>
          <a:p>
            <a:r>
              <a:rPr lang="en-US" sz="2600" dirty="0"/>
              <a:t>Translate your algorithm into a Java program</a:t>
            </a:r>
          </a:p>
        </p:txBody>
      </p:sp>
    </p:spTree>
    <p:extLst>
      <p:ext uri="{BB962C8B-B14F-4D97-AF65-F5344CB8AC3E}">
        <p14:creationId xmlns:p14="http://schemas.microsoft.com/office/powerpoint/2010/main" val="14993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CDA-E287-DD40-AE57-9C3F147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368D-D77B-EE49-9BAC-201648A47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17135"/>
          </a:xfrm>
        </p:spPr>
        <p:txBody>
          <a:bodyPr/>
          <a:lstStyle/>
          <a:p>
            <a:r>
              <a:rPr lang="en-US" sz="3200" dirty="0"/>
              <a:t>All Strings have indices from 0 to length-1</a:t>
            </a:r>
          </a:p>
          <a:p>
            <a:pPr lvl="1"/>
            <a:r>
              <a:rPr lang="en-US" sz="2800" dirty="0" err="1"/>
              <a:t>indexOf</a:t>
            </a:r>
            <a:r>
              <a:rPr lang="en-US" sz="2800" dirty="0"/>
              <a:t>(char) – finds the index of a character or substring</a:t>
            </a:r>
          </a:p>
          <a:p>
            <a:pPr lvl="1"/>
            <a:r>
              <a:rPr lang="en-US" sz="2800" dirty="0" err="1"/>
              <a:t>charAt</a:t>
            </a:r>
            <a:r>
              <a:rPr lang="en-US" sz="2800" dirty="0"/>
              <a:t>(int) - gives you the character at an index</a:t>
            </a:r>
          </a:p>
          <a:p>
            <a:pPr lvl="1"/>
            <a:r>
              <a:rPr lang="en-US" sz="2800" dirty="0"/>
              <a:t>substring(</a:t>
            </a:r>
            <a:r>
              <a:rPr lang="en-US" sz="2800" dirty="0" err="1"/>
              <a:t>int,int</a:t>
            </a:r>
            <a:r>
              <a:rPr lang="en-US" sz="2800" dirty="0"/>
              <a:t>) – gives you a  portion of the string</a:t>
            </a:r>
          </a:p>
          <a:p>
            <a:pPr lvl="1"/>
            <a:r>
              <a:rPr lang="en-US" sz="2800" dirty="0"/>
              <a:t>length() – don’t forget to use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C637E-12B4-584C-8EDE-84FFD545EE73}"/>
              </a:ext>
            </a:extLst>
          </p:cNvPr>
          <p:cNvSpPr/>
          <p:nvPr/>
        </p:nvSpPr>
        <p:spPr>
          <a:xfrm>
            <a:off x="419099" y="6248400"/>
            <a:ext cx="5564011" cy="88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String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2"/>
              </a:rPr>
              <a:t>Here</a:t>
            </a:r>
            <a:br>
              <a:rPr lang="en-US" dirty="0"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Character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3"/>
              </a:rPr>
              <a:t>Here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2272-3E70-1042-97AE-028C2CE64242}"/>
              </a:ext>
            </a:extLst>
          </p:cNvPr>
          <p:cNvSpPr txBox="1"/>
          <p:nvPr/>
        </p:nvSpPr>
        <p:spPr>
          <a:xfrm>
            <a:off x="419100" y="584829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D2E09-034D-EC46-BBA5-790122A90B75}"/>
              </a:ext>
            </a:extLst>
          </p:cNvPr>
          <p:cNvSpPr txBox="1"/>
          <p:nvPr/>
        </p:nvSpPr>
        <p:spPr>
          <a:xfrm>
            <a:off x="8712200" y="117506"/>
            <a:ext cx="4978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Natural Language Processing is about understanding language, Strings express language – Learn more about </a:t>
            </a:r>
            <a:r>
              <a:rPr lang="en-US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92758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11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07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12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 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08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13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9976198" y="2548110"/>
            <a:ext cx="3913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https://www.quotespedia.org/authors/h/henry-ford/whether-you-think-you-can-or-think-you-cant-youre-right-henry-ford/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Whether you think you can or think you can't, you're right. - Henry Ford -  Quotespedia.org">
            <a:extLst>
              <a:ext uri="{FF2B5EF4-FFF2-40B4-BE49-F238E27FC236}">
                <a16:creationId xmlns:a16="http://schemas.microsoft.com/office/drawing/2014/main" id="{FA180B9E-6C50-4161-9B7C-073A82DB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107" y="0"/>
            <a:ext cx="4088493" cy="254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65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59" y="1891134"/>
            <a:ext cx="12659425" cy="1023422"/>
          </a:xfrm>
        </p:spPr>
        <p:txBody>
          <a:bodyPr/>
          <a:lstStyle/>
          <a:p>
            <a:r>
              <a:rPr lang="en-US" sz="2400" dirty="0"/>
              <a:t>Explain what is a String, describe at least three methods you can use over Strings and how those methods work.</a:t>
            </a:r>
          </a:p>
        </p:txBody>
      </p:sp>
    </p:spTree>
    <p:extLst>
      <p:ext uri="{BB962C8B-B14F-4D97-AF65-F5344CB8AC3E}">
        <p14:creationId xmlns:p14="http://schemas.microsoft.com/office/powerpoint/2010/main" val="23029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7" y="291185"/>
            <a:ext cx="12561453" cy="1015663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C54-C7EA-6545-9B28-D71798E7B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807" y="1834607"/>
            <a:ext cx="8077688" cy="4757393"/>
          </a:xfrm>
        </p:spPr>
        <p:txBody>
          <a:bodyPr/>
          <a:lstStyle/>
          <a:p>
            <a:pPr fontAlgn="base"/>
            <a:r>
              <a:rPr lang="en-US" sz="2400" dirty="0"/>
              <a:t>A String is a collection of ordered characters</a:t>
            </a:r>
          </a:p>
          <a:p>
            <a:pPr lvl="1" fontAlgn="base"/>
            <a:r>
              <a:rPr lang="en-US" sz="2400" dirty="0"/>
              <a:t>It has data</a:t>
            </a:r>
          </a:p>
          <a:p>
            <a:pPr lvl="1" fontAlgn="base"/>
            <a:r>
              <a:rPr lang="en-US" sz="2400" dirty="0"/>
              <a:t>It has functionality (methods)</a:t>
            </a:r>
          </a:p>
          <a:p>
            <a:pPr lvl="1" fontAlgn="base"/>
            <a:r>
              <a:rPr lang="en-US" sz="2400" dirty="0"/>
              <a:t>It is also </a:t>
            </a:r>
            <a:r>
              <a:rPr lang="en-US" sz="2400" b="1" dirty="0"/>
              <a:t>immutable</a:t>
            </a:r>
            <a:r>
              <a:rPr lang="en-US" sz="2400" dirty="0"/>
              <a:t> ( can’t be directly modified)</a:t>
            </a:r>
          </a:p>
          <a:p>
            <a:pPr lvl="2" fontAlgn="base"/>
            <a:r>
              <a:rPr lang="en-US" sz="2400" dirty="0"/>
              <a:t>Every method that builds a String, returns a copy</a:t>
            </a:r>
          </a:p>
          <a:p>
            <a:pPr lvl="2" fontAlgn="base"/>
            <a:r>
              <a:rPr lang="en-US" sz="2400" dirty="0"/>
              <a:t>Java does this for memory efficiency</a:t>
            </a:r>
          </a:p>
          <a:p>
            <a:pPr fontAlgn="base"/>
            <a:r>
              <a:rPr lang="en-US" sz="2400" dirty="0"/>
              <a:t>Example</a:t>
            </a:r>
          </a:p>
          <a:p>
            <a:pPr lvl="1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961CE-F386-9D4A-AC56-FA4FF9CAAD4F}"/>
              </a:ext>
            </a:extLst>
          </p:cNvPr>
          <p:cNvGrpSpPr/>
          <p:nvPr/>
        </p:nvGrpSpPr>
        <p:grpSpPr>
          <a:xfrm>
            <a:off x="9599547" y="1867104"/>
            <a:ext cx="818750" cy="3683493"/>
            <a:chOff x="627877" y="3527053"/>
            <a:chExt cx="818750" cy="36834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95CF51-8E79-474D-B76D-003E76F96C2A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86168-D650-864E-B515-23840412627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576919-F75C-3C41-8938-DDE50C14AF5B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706A5-AE7F-F746-87B8-5975667FBAE0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0240D5-B010-414A-9AE9-D19B175A7463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EF6381-413D-6940-910B-0C6D27599A1A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EEA3-6FD4-DA45-BE82-39C2D4E31FFF}"/>
              </a:ext>
            </a:extLst>
          </p:cNvPr>
          <p:cNvSpPr/>
          <p:nvPr/>
        </p:nvSpPr>
        <p:spPr>
          <a:xfrm>
            <a:off x="11658034" y="2300241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8B362F-300B-A648-8B73-8E490BC13D1C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10417147" y="2500296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03C9D6-8EEF-754E-B157-10E7452FEDCA}"/>
              </a:ext>
            </a:extLst>
          </p:cNvPr>
          <p:cNvSpPr txBox="1"/>
          <p:nvPr/>
        </p:nvSpPr>
        <p:spPr>
          <a:xfrm>
            <a:off x="9149247" y="2582985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E75E1-C219-A443-AEB0-C98C30C96FAA}"/>
              </a:ext>
            </a:extLst>
          </p:cNvPr>
          <p:cNvSpPr txBox="1"/>
          <p:nvPr/>
        </p:nvSpPr>
        <p:spPr>
          <a:xfrm>
            <a:off x="9149247" y="3170999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895D7-4A3D-2649-A596-95AFBC58D4C3}"/>
              </a:ext>
            </a:extLst>
          </p:cNvPr>
          <p:cNvSpPr txBox="1"/>
          <p:nvPr/>
        </p:nvSpPr>
        <p:spPr>
          <a:xfrm>
            <a:off x="9170950" y="3791649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8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7" y="291185"/>
            <a:ext cx="12561453" cy="1015663"/>
          </a:xfrm>
        </p:spPr>
        <p:txBody>
          <a:bodyPr/>
          <a:lstStyle/>
          <a:p>
            <a:r>
              <a:rPr lang="en-US" dirty="0"/>
              <a:t>Common Strings Methods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6CB869-3762-4BDB-A04E-57741B35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85" y="1249698"/>
            <a:ext cx="125634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675-0B8D-544E-A1CF-AEA307C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7" y="223028"/>
            <a:ext cx="10438854" cy="1015663"/>
          </a:xfrm>
        </p:spPr>
        <p:txBody>
          <a:bodyPr/>
          <a:lstStyle/>
          <a:p>
            <a:r>
              <a:rPr lang="en-US" dirty="0"/>
              <a:t>Finding the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3F74-0B0A-6547-9986-48509F1F6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9326" y="2673818"/>
            <a:ext cx="6964855" cy="9796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CE97F-719F-2542-AEE2-B60D165D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66" y="122919"/>
            <a:ext cx="1681225" cy="1665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E289A-4830-1A4E-8CE2-ECE61E5B93B4}"/>
              </a:ext>
            </a:extLst>
          </p:cNvPr>
          <p:cNvSpPr txBox="1"/>
          <p:nvPr/>
        </p:nvSpPr>
        <p:spPr>
          <a:xfrm>
            <a:off x="11991466" y="1896035"/>
            <a:ext cx="1681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Sator Square</a:t>
            </a:r>
            <a:r>
              <a:rPr lang="en-US" sz="800" dirty="0"/>
              <a:t> is a 2D palindrome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8D6FCB-86EA-A341-86A4-8E046BC1B099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360BCA-EAD2-ED44-BBD3-C060341F3DFC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C4F56-0340-A145-8190-83616F596C92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D2A51-0CBE-E045-95C7-D1960A989D9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E9933B-3794-E442-B9CB-64B587A7C61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AB2626-60DF-E848-A165-93440D4F3C16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B5F681-0F0D-6247-BFE8-425D52F30993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17C06-20CF-A94B-8AA8-BAE75AC4AAE3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863E65-EF6F-FD46-A16D-429E5C19C534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2BED2-32F7-B344-893B-90583B31F3D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7F85DA-EF2D-A849-9956-F226D3DF32C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6CE2BB-0C2D-264A-8A3D-9B4573573F29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0F69D9-50A4-774F-9C70-F6568DCC8BAC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CA009-59EE-4440-BEC8-21502C421024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66FA66-C3C4-CC4E-90A9-872B55B056FD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8D593-AD01-1847-9AAA-37F064555F5C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C8E681-15E4-E841-9A08-B8D47306620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92C6C-9EB0-5A48-9F19-B902CFD2D00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43700-9074-CC49-BE46-80D71D4F39A4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471530-943C-244A-BC06-7946376B73A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C0D32-A79E-E84D-95B0-454D27821C2B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A626E1-91CE-354A-89F5-4A6C609F47DA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3AB352-0733-184D-812D-54A9BC7E537D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0550CB-3DDC-EA47-999D-38209A293E69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44761-198F-5745-8D09-7A46CE8A32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29E05-0825-0742-A65B-52AA0D2C8D98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CFCC514-5C39-9545-9B58-05FFC97770E4}"/>
              </a:ext>
            </a:extLst>
          </p:cNvPr>
          <p:cNvSpPr txBox="1">
            <a:spLocks/>
          </p:cNvSpPr>
          <p:nvPr/>
        </p:nvSpPr>
        <p:spPr>
          <a:xfrm>
            <a:off x="6419323" y="4736986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0E592941-EF31-9346-B3C5-E8CFAA6C2813}"/>
              </a:ext>
            </a:extLst>
          </p:cNvPr>
          <p:cNvSpPr/>
          <p:nvPr/>
        </p:nvSpPr>
        <p:spPr>
          <a:xfrm>
            <a:off x="2451955" y="181104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FB599FA-BBD6-7540-B911-1F65D91E26E7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98DE8F27-BDB0-8C4F-BECA-40AEEC089344}"/>
              </a:ext>
            </a:extLst>
          </p:cNvPr>
          <p:cNvSpPr/>
          <p:nvPr/>
        </p:nvSpPr>
        <p:spPr>
          <a:xfrm>
            <a:off x="2465434" y="232543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BCD12800-188A-5240-B20C-5FFDBC8821E0}"/>
              </a:ext>
            </a:extLst>
          </p:cNvPr>
          <p:cNvSpPr/>
          <p:nvPr/>
        </p:nvSpPr>
        <p:spPr>
          <a:xfrm>
            <a:off x="2465434" y="233503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78575F-D371-B246-BAEF-A34BE9BAE4F2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7B1C44E-3A0B-1749-BB0A-F74A554C85B3}"/>
              </a:ext>
            </a:extLst>
          </p:cNvPr>
          <p:cNvSpPr txBox="1">
            <a:spLocks/>
          </p:cNvSpPr>
          <p:nvPr/>
        </p:nvSpPr>
        <p:spPr>
          <a:xfrm>
            <a:off x="6419326" y="5284584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589B4477-ADB2-1A46-A70C-0AD90C8F5D06}"/>
              </a:ext>
            </a:extLst>
          </p:cNvPr>
          <p:cNvSpPr/>
          <p:nvPr/>
        </p:nvSpPr>
        <p:spPr>
          <a:xfrm>
            <a:off x="2451955" y="279305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C2AED161-79CB-2C4D-B1E4-4EAE033C09E6}"/>
              </a:ext>
            </a:extLst>
          </p:cNvPr>
          <p:cNvSpPr/>
          <p:nvPr/>
        </p:nvSpPr>
        <p:spPr>
          <a:xfrm>
            <a:off x="2470662" y="232865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120BE147-7AF7-C641-9E74-FEAA7017B467}"/>
              </a:ext>
            </a:extLst>
          </p:cNvPr>
          <p:cNvSpPr/>
          <p:nvPr/>
        </p:nvSpPr>
        <p:spPr>
          <a:xfrm>
            <a:off x="2465434" y="2789523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C8B50-B5D5-F145-9B5A-4822FCA1A639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12C7A14-A27B-46F1-A420-1A867B298A92}"/>
              </a:ext>
            </a:extLst>
          </p:cNvPr>
          <p:cNvSpPr txBox="1">
            <a:spLocks/>
          </p:cNvSpPr>
          <p:nvPr/>
        </p:nvSpPr>
        <p:spPr>
          <a:xfrm>
            <a:off x="6419326" y="5893411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niki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EEB7-5CA3-41F8-9A0C-CC21CB114F7B}"/>
              </a:ext>
            </a:extLst>
          </p:cNvPr>
          <p:cNvSpPr txBox="1"/>
          <p:nvPr/>
        </p:nvSpPr>
        <p:spPr>
          <a:xfrm>
            <a:off x="6419326" y="2155440"/>
            <a:ext cx="593624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are the outputs for the following instructions?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07F618AB-0633-42A7-8E70-633C5FE07A16}"/>
              </a:ext>
            </a:extLst>
          </p:cNvPr>
          <p:cNvSpPr txBox="1">
            <a:spLocks/>
          </p:cNvSpPr>
          <p:nvPr/>
        </p:nvSpPr>
        <p:spPr>
          <a:xfrm>
            <a:off x="6419326" y="3626048"/>
            <a:ext cx="2791522" cy="49334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(0);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959A4F-8D87-485F-A00C-FD5BD49661FE}"/>
              </a:ext>
            </a:extLst>
          </p:cNvPr>
          <p:cNvSpPr/>
          <p:nvPr/>
        </p:nvSpPr>
        <p:spPr>
          <a:xfrm>
            <a:off x="9151828" y="3686145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‘k’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7F46D6-3D91-4C0A-9BFD-35258A65A54D}"/>
              </a:ext>
            </a:extLst>
          </p:cNvPr>
          <p:cNvSpPr/>
          <p:nvPr/>
        </p:nvSpPr>
        <p:spPr>
          <a:xfrm>
            <a:off x="6373902" y="4199375"/>
            <a:ext cx="69088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()-1);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C89EAB-76A1-4FC2-81D3-8AE616B33CD7}"/>
              </a:ext>
            </a:extLst>
          </p:cNvPr>
          <p:cNvSpPr/>
          <p:nvPr/>
        </p:nvSpPr>
        <p:spPr>
          <a:xfrm>
            <a:off x="6373902" y="319892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2F6A80-599E-4203-BFBC-14604A4AD698}"/>
              </a:ext>
            </a:extLst>
          </p:cNvPr>
          <p:cNvSpPr/>
          <p:nvPr/>
        </p:nvSpPr>
        <p:spPr>
          <a:xfrm>
            <a:off x="9204672" y="3219748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returns 11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9E3D22-2E04-4BC7-A800-B37D4D95A7C3}"/>
              </a:ext>
            </a:extLst>
          </p:cNvPr>
          <p:cNvSpPr/>
          <p:nvPr/>
        </p:nvSpPr>
        <p:spPr>
          <a:xfrm>
            <a:off x="11465724" y="4188267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‘k’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CC0527-5F74-40D7-A571-E8439DB2D910}"/>
              </a:ext>
            </a:extLst>
          </p:cNvPr>
          <p:cNvSpPr/>
          <p:nvPr/>
        </p:nvSpPr>
        <p:spPr>
          <a:xfrm>
            <a:off x="9972965" y="4787971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1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78DC8-1627-42DB-8479-D32302CC0993}"/>
              </a:ext>
            </a:extLst>
          </p:cNvPr>
          <p:cNvSpPr/>
          <p:nvPr/>
        </p:nvSpPr>
        <p:spPr>
          <a:xfrm>
            <a:off x="9901750" y="5320913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2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0E014F-46F5-4934-8088-1261B39A9913}"/>
              </a:ext>
            </a:extLst>
          </p:cNvPr>
          <p:cNvSpPr/>
          <p:nvPr/>
        </p:nvSpPr>
        <p:spPr>
          <a:xfrm>
            <a:off x="9885897" y="5962988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/>
      <p:bldP spid="40" grpId="1"/>
      <p:bldP spid="41" grpId="0"/>
      <p:bldP spid="46" grpId="0" animBg="1"/>
      <p:bldP spid="49" grpId="0" animBg="1"/>
      <p:bldP spid="47" grpId="0" animBg="1"/>
      <p:bldP spid="48" grpId="0"/>
      <p:bldP spid="44" grpId="0"/>
      <p:bldP spid="51" grpId="0"/>
      <p:bldP spid="20" grpId="0"/>
      <p:bldP spid="21" grpId="0"/>
      <p:bldP spid="42" grpId="0"/>
      <p:bldP spid="43" grpId="0"/>
      <p:bldP spid="52" grpId="0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0D0-3F6B-9F4D-94C7-C47B68E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lastIndexOf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A35C-A796-DC42-B4B2-5EAACF9AB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97962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palidrome.lastIndexOf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CDDFAA-8DBE-B44D-A594-DE77B9561D15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21F9C0-7858-1640-9361-094E4A4A1E98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50CCE-6D7A-694F-AD5F-FAA0695F435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87E760-41E4-3C43-BEAF-843407F94594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EF6FB5-4946-2F4A-9F3B-38135A55C017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DA5473-D813-494A-8D6C-E17797F88DA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EC717E-4AB4-AF4A-A789-E58EF48C9B4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8BCD1-9813-DB41-A09C-FEC581CA7201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1C548-DECA-7845-B98D-94864E863A4E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73FCE8-E922-8542-9E32-38822D71416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1FA3C6-EAC2-D040-837A-10EC457F451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CBA4AE-6FD0-6249-88E7-1FD9DEED97BD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16705B-1E00-454D-B195-48B9351BB5B7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F8B8B5-C5B9-2E4D-A7C2-5F9D81FC2C2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BEC335-D386-9E4E-A1F5-623646901AD4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46E2DA-C7EF-174A-950C-2DCA9B48831F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E888B2-CE5C-8B4D-BC4C-930806F82FF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1BBD71-23ED-DD4F-991F-FF71012AD5D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616502-6185-814A-BA7A-05E40C3090BF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0EF8E-F136-A548-89A1-DFECB0DD0232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EE0950-74C0-C249-B01D-AA1414B958F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7B0597-6933-7B40-911D-5C1FA210E692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297EC-F036-864B-A5B5-AA5D792D88A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F046C-5190-5747-B867-6B41A6287533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F46A2-141F-2543-847E-9F0AD7734BF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1766AF-5599-1544-A932-520D532379C4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0" name="Left Arrow 29">
            <a:extLst>
              <a:ext uri="{FF2B5EF4-FFF2-40B4-BE49-F238E27FC236}">
                <a16:creationId xmlns:a16="http://schemas.microsoft.com/office/drawing/2014/main" id="{79815508-53D6-1B4B-B36B-3413469E0348}"/>
              </a:ext>
            </a:extLst>
          </p:cNvPr>
          <p:cNvSpPr/>
          <p:nvPr/>
        </p:nvSpPr>
        <p:spPr>
          <a:xfrm>
            <a:off x="2071296" y="564799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59F7DE06-E3E0-0946-938D-7B867E4842AD}"/>
              </a:ext>
            </a:extLst>
          </p:cNvPr>
          <p:cNvSpPr/>
          <p:nvPr/>
        </p:nvSpPr>
        <p:spPr>
          <a:xfrm>
            <a:off x="2071296" y="660651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ACB017FA-A7B0-BF49-829F-130D122A39CE}"/>
              </a:ext>
            </a:extLst>
          </p:cNvPr>
          <p:cNvSpPr/>
          <p:nvPr/>
        </p:nvSpPr>
        <p:spPr>
          <a:xfrm>
            <a:off x="2071296" y="612090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FBF41110-2626-084F-AEE8-CC833E6AC9C1}"/>
              </a:ext>
            </a:extLst>
          </p:cNvPr>
          <p:cNvSpPr/>
          <p:nvPr/>
        </p:nvSpPr>
        <p:spPr>
          <a:xfrm>
            <a:off x="2071296" y="660233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7C4667D6-5B79-9A49-BF35-4FE7A8347533}"/>
              </a:ext>
            </a:extLst>
          </p:cNvPr>
          <p:cNvSpPr/>
          <p:nvPr/>
        </p:nvSpPr>
        <p:spPr>
          <a:xfrm>
            <a:off x="2073583" y="612508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1CDEC4B8-22B0-1940-B3E3-F3F504BE0FE4}"/>
              </a:ext>
            </a:extLst>
          </p:cNvPr>
          <p:cNvSpPr/>
          <p:nvPr/>
        </p:nvSpPr>
        <p:spPr>
          <a:xfrm>
            <a:off x="2073583" y="5654406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99B91-C81A-5846-98EF-E98691006C74}"/>
              </a:ext>
            </a:extLst>
          </p:cNvPr>
          <p:cNvSpPr txBox="1"/>
          <p:nvPr/>
        </p:nvSpPr>
        <p:spPr>
          <a:xfrm>
            <a:off x="3195543" y="4680125"/>
            <a:ext cx="53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if we wanted the middle ‘k’?</a:t>
            </a:r>
          </a:p>
        </p:txBody>
      </p:sp>
    </p:spTree>
    <p:extLst>
      <p:ext uri="{BB962C8B-B14F-4D97-AF65-F5344CB8AC3E}">
        <p14:creationId xmlns:p14="http://schemas.microsoft.com/office/powerpoint/2010/main" val="2819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4F6E-F908-419B-9F2E-EAFD0529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Loop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F260-181B-4E56-A55E-0C248418E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990" y="1502359"/>
            <a:ext cx="5217553" cy="4941984"/>
          </a:xfrm>
        </p:spPr>
        <p:txBody>
          <a:bodyPr/>
          <a:lstStyle/>
          <a:p>
            <a:r>
              <a:rPr lang="en-US" sz="2000" dirty="0"/>
              <a:t>Write a loop that :</a:t>
            </a:r>
          </a:p>
          <a:p>
            <a:pPr lvl="1"/>
            <a:r>
              <a:rPr lang="en-US" sz="2000" dirty="0"/>
              <a:t>Looks at each character in a String (hint: </a:t>
            </a:r>
            <a:r>
              <a:rPr lang="en-US" sz="2000" dirty="0" err="1"/>
              <a:t>charAt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))</a:t>
            </a:r>
          </a:p>
          <a:p>
            <a:pPr lvl="1"/>
            <a:r>
              <a:rPr lang="en-US" sz="2000" dirty="0"/>
              <a:t>Returns the index of that character (don’t use ‘</a:t>
            </a:r>
            <a:r>
              <a:rPr lang="en-US" sz="2000" dirty="0" err="1"/>
              <a:t>indexOf</a:t>
            </a:r>
            <a:r>
              <a:rPr lang="en-US" sz="2000" dirty="0"/>
              <a:t>’)</a:t>
            </a:r>
          </a:p>
          <a:p>
            <a:pPr lvl="2"/>
            <a:r>
              <a:rPr lang="en-US" sz="2000" dirty="0"/>
              <a:t>Return -1 if the loop ends but the character was not found.</a:t>
            </a:r>
          </a:p>
          <a:p>
            <a:pPr lvl="1"/>
            <a:r>
              <a:rPr lang="en-US" sz="2000" dirty="0"/>
              <a:t>Now modify it to start at the end of the word, not the start!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4513F3-5A4B-4FA4-A070-ED9CE1FA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115" y="1463722"/>
            <a:ext cx="743494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YourProgram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public static int </a:t>
            </a:r>
            <a:r>
              <a:rPr lang="en-US" altLang="en-US" sz="1800" dirty="0">
                <a:solidFill>
                  <a:srgbClr val="FFC66D"/>
                </a:solidFill>
                <a:latin typeface="JetBrains Mono"/>
              </a:rPr>
              <a:t>find</a:t>
            </a:r>
            <a:r>
              <a:rPr lang="en-US" altLang="en-US" sz="1800" dirty="0">
                <a:latin typeface="JetBrains Mono"/>
              </a:rPr>
              <a:t>(String str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800" dirty="0">
                <a:latin typeface="JetBrains Mono"/>
              </a:rPr>
              <a:t>char </a:t>
            </a:r>
            <a:r>
              <a:rPr lang="en-US" altLang="en-US" sz="1800" dirty="0" err="1">
                <a:latin typeface="JetBrains Mono"/>
              </a:rPr>
              <a:t>ch</a:t>
            </a:r>
            <a:r>
              <a:rPr lang="en-US" altLang="en-US" sz="1800" dirty="0">
                <a:latin typeface="JetBrains Mono"/>
              </a:rPr>
              <a:t>) {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find(str, </a:t>
            </a:r>
            <a:r>
              <a:rPr lang="en-US" altLang="en-US" sz="1800" dirty="0" err="1">
                <a:solidFill>
                  <a:srgbClr val="6897BB"/>
                </a:solidFill>
                <a:latin typeface="JetBrains Mono"/>
              </a:rPr>
              <a:t>ch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, 0);</a:t>
            </a:r>
            <a:br>
              <a:rPr lang="en-US" altLang="en-US" sz="1800" dirty="0">
                <a:solidFill>
                  <a:srgbClr val="808080"/>
                </a:solidFill>
                <a:latin typeface="JetBrains Mono"/>
              </a:rPr>
            </a:br>
            <a:r>
              <a:rPr lang="en-US" altLang="en-US" sz="1800" dirty="0"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(String 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char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int start)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// LOOP here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change this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lang="en-US" altLang="en-US" sz="1800" dirty="0"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printf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"TEST: the index is: 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"SATOROTAS"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'Z'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F73F2-90D7-4F9A-A677-2052C2FA1D04}"/>
              </a:ext>
            </a:extLst>
          </p:cNvPr>
          <p:cNvSpPr txBox="1"/>
          <p:nvPr/>
        </p:nvSpPr>
        <p:spPr>
          <a:xfrm>
            <a:off x="1153886" y="5982678"/>
            <a:ext cx="423795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roxima Nova"/>
              </a:rPr>
              <a:t>Complete the In Class Activity</a:t>
            </a:r>
          </a:p>
        </p:txBody>
      </p:sp>
    </p:spTree>
    <p:extLst>
      <p:ext uri="{BB962C8B-B14F-4D97-AF65-F5344CB8AC3E}">
        <p14:creationId xmlns:p14="http://schemas.microsoft.com/office/powerpoint/2010/main" val="5179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7A4-95E2-FE4F-8DCA-00BDB01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is overloaded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2DB5-D26D-774F-84C5-5D05E6679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500" y="1702509"/>
            <a:ext cx="6280728" cy="281089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can take in two parameters</a:t>
            </a:r>
          </a:p>
          <a:p>
            <a:pPr lvl="1"/>
            <a:r>
              <a:rPr lang="en-US" dirty="0"/>
              <a:t>Second parameter is the </a:t>
            </a:r>
            <a:r>
              <a:rPr lang="en-US" b="1" dirty="0"/>
              <a:t>start</a:t>
            </a:r>
            <a:r>
              <a:rPr lang="en-US" dirty="0"/>
              <a:t> location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 // returns 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1); // returns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CF6E0-5116-BF4A-B988-5D60F827EB22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CA071-8B88-0F44-9C9D-3DF58E6F6990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A06454-6F15-0C4C-8D3E-7286BD18F7C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B76033-750E-1E46-BE97-8A05F57C264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F74F17-A4B8-B542-A992-F6A098BD5B3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EBE98-8815-674D-8F18-9C9DE5B77E35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B655A7-4C17-AA4A-887B-3E6825F49DF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B22CF-486C-F144-A0C7-6C9847A5FF0F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19DE24-4BF9-4448-969F-C3367CA44675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1A8FBC-7BEB-C045-8A28-7D1DB34C374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B4C00-2719-3E4E-AAAA-E9290EBFE21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236803-8F2F-604F-9ADD-C8A0B1552BC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B060F1-2F49-694D-85C7-DDDADD2D17C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762BE3-54B1-AB40-AC60-A07C635F0D0C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70B80D-4086-374C-BC3F-D51EE350DD2A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91974-C944-4B49-82D9-A07F008B70C3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02108C-03B6-D449-B48B-E0BBA1D73638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0AEA3-36C9-7449-ABDA-EFEB2EA77939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7418-183D-2340-998D-05E33E7E51B5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C06053-340A-0D48-8778-F9414A97C8CE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A9394-E11A-DB49-96EF-157F914D651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97474-72D9-944E-AC04-D02F69C2F063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FE64E-E97D-7F40-B13B-B365741DC17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6879-1EF1-9F4D-AD8A-1F75C88CD391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867E07-69EE-FF48-999C-8D5538C8E3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27FEF6-5D2E-BF45-98F9-A7AE311995D7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2" name="Left Arrow 31">
            <a:extLst>
              <a:ext uri="{FF2B5EF4-FFF2-40B4-BE49-F238E27FC236}">
                <a16:creationId xmlns:a16="http://schemas.microsoft.com/office/drawing/2014/main" id="{017EB187-7857-AE4D-AFEB-F1C0876F0D79}"/>
              </a:ext>
            </a:extLst>
          </p:cNvPr>
          <p:cNvSpPr/>
          <p:nvPr/>
        </p:nvSpPr>
        <p:spPr>
          <a:xfrm>
            <a:off x="2160682" y="228790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2B1E1E19-C5DB-404E-A331-DF858E9890DE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915607F0-B2B5-0341-A396-5181856A0C01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0A59FBAF-CAB1-5D4F-95AE-147AFF79856C}"/>
              </a:ext>
            </a:extLst>
          </p:cNvPr>
          <p:cNvSpPr/>
          <p:nvPr/>
        </p:nvSpPr>
        <p:spPr>
          <a:xfrm>
            <a:off x="2160682" y="324346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2B3C5A5-81D3-3548-BA94-2516A97444F6}"/>
              </a:ext>
            </a:extLst>
          </p:cNvPr>
          <p:cNvSpPr/>
          <p:nvPr/>
        </p:nvSpPr>
        <p:spPr>
          <a:xfrm>
            <a:off x="2160682" y="2278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B2E7133-09B8-174E-B092-81E9AF4728D9}"/>
              </a:ext>
            </a:extLst>
          </p:cNvPr>
          <p:cNvSpPr/>
          <p:nvPr/>
        </p:nvSpPr>
        <p:spPr>
          <a:xfrm>
            <a:off x="2171267" y="4208277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A294F2B3-B1F1-9A49-A709-CC8290184E56}"/>
              </a:ext>
            </a:extLst>
          </p:cNvPr>
          <p:cNvSpPr/>
          <p:nvPr/>
        </p:nvSpPr>
        <p:spPr>
          <a:xfrm>
            <a:off x="2160682" y="3727852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18FC5334-3259-4840-B57D-7758DF545E63}"/>
              </a:ext>
            </a:extLst>
          </p:cNvPr>
          <p:cNvSpPr/>
          <p:nvPr/>
        </p:nvSpPr>
        <p:spPr>
          <a:xfrm>
            <a:off x="2160682" y="421102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3AD9CED-43F3-4949-A164-1CF83F18E665}"/>
              </a:ext>
            </a:extLst>
          </p:cNvPr>
          <p:cNvSpPr/>
          <p:nvPr/>
        </p:nvSpPr>
        <p:spPr>
          <a:xfrm>
            <a:off x="2155501" y="324346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1686E56B-E4DC-5A49-B17E-21E216796BDA}"/>
              </a:ext>
            </a:extLst>
          </p:cNvPr>
          <p:cNvSpPr/>
          <p:nvPr/>
        </p:nvSpPr>
        <p:spPr>
          <a:xfrm>
            <a:off x="2171267" y="373464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22102A9F-045A-4750-A220-48D737455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DD271-6848-486E-8635-15D65EA21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148DBB-E3F1-4A84-AF7D-28B80FBFDF09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e06ed288-fd75-4b50-bbed-f5a5df88c31c"/>
    <ds:schemaRef ds:uri="http://schemas.microsoft.com/office/2006/documentManagement/types"/>
    <ds:schemaRef ds:uri="http://www.w3.org/XML/1998/namespace"/>
    <ds:schemaRef ds:uri="92c41bee-f0ee-4aa6-9399-a35fbb883510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2198</TotalTime>
  <Words>1005</Words>
  <Application>Microsoft Office PowerPoint</Application>
  <PresentationFormat>Custom</PresentationFormat>
  <Paragraphs>201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Strings</vt:lpstr>
      <vt:lpstr>Common Strings Methods</vt:lpstr>
      <vt:lpstr>Finding the index</vt:lpstr>
      <vt:lpstr>lastIndexOf</vt:lpstr>
      <vt:lpstr>Practice Loop Review</vt:lpstr>
      <vt:lpstr>indexOf is overloaded</vt:lpstr>
      <vt:lpstr>Substring</vt:lpstr>
      <vt:lpstr>Exploring Patterns</vt:lpstr>
      <vt:lpstr>Exploring Patterns</vt:lpstr>
      <vt:lpstr>Substring Practice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27</cp:revision>
  <dcterms:created xsi:type="dcterms:W3CDTF">2020-03-16T02:19:23Z</dcterms:created>
  <dcterms:modified xsi:type="dcterms:W3CDTF">2023-02-23T23:30:46Z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