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75238" autoAdjust="0"/>
  </p:normalViewPr>
  <p:slideViewPr>
    <p:cSldViewPr snapToGrid="0" snapToObjects="1">
      <p:cViewPr varScale="1">
        <p:scale>
          <a:sx n="42" d="100"/>
          <a:sy n="42" d="100"/>
        </p:scale>
        <p:origin x="1608" y="3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644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755 </a:t>
            </a:r>
            <a:r>
              <a:rPr lang="en-US" dirty="0" err="1"/>
              <a:t>public_html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technically, we can make it 711  - both are valid, but 755 is more common as it allows a directory listing if the file isn’t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Ahlwb7Hw2M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Making Web pages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Discussion: have you ever made your own webpage/web site? If so, what where the tools involved, and what did you learn? If you haven’t, what would you create if you did make one?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50FF-6C54-A047-907B-551D0F34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– read the manual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47F8-696A-6D46-B011-2E42E2FB5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21"/>
          </a:xfrm>
        </p:spPr>
        <p:txBody>
          <a:bodyPr/>
          <a:lstStyle/>
          <a:p>
            <a:r>
              <a:rPr lang="en-US" dirty="0"/>
              <a:t>&gt; man </a:t>
            </a:r>
            <a:r>
              <a:rPr lang="en-US" dirty="0" err="1"/>
              <a:t>chmod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type q to leave the manual page</a:t>
            </a:r>
          </a:p>
          <a:p>
            <a:r>
              <a:rPr lang="en-US" dirty="0"/>
              <a:t>&gt; man ls</a:t>
            </a:r>
          </a:p>
          <a:p>
            <a:endParaRPr lang="en-US" dirty="0"/>
          </a:p>
          <a:p>
            <a:r>
              <a:rPr lang="en-US" dirty="0"/>
              <a:t>No one remembers all the options for the </a:t>
            </a:r>
            <a:r>
              <a:rPr lang="en-US" dirty="0" err="1"/>
              <a:t>linux</a:t>
            </a:r>
            <a:r>
              <a:rPr lang="en-US" dirty="0"/>
              <a:t> commands, we all read/skim man (manual)</a:t>
            </a:r>
          </a:p>
        </p:txBody>
      </p:sp>
    </p:spTree>
    <p:extLst>
      <p:ext uri="{BB962C8B-B14F-4D97-AF65-F5344CB8AC3E}">
        <p14:creationId xmlns:p14="http://schemas.microsoft.com/office/powerpoint/2010/main" val="24074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733E-FE74-4344-A806-44DD071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BCED-D748-499D-B1F8-C7E13A646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896038"/>
          </a:xfrm>
        </p:spPr>
        <p:txBody>
          <a:bodyPr/>
          <a:lstStyle/>
          <a:p>
            <a:r>
              <a:rPr lang="en-US" dirty="0"/>
              <a:t>Together, we will step through an example of how recursion is useful.</a:t>
            </a:r>
          </a:p>
          <a:p>
            <a:r>
              <a:rPr lang="en-US" dirty="0"/>
              <a:t>Example Problem: The Fibonacci Sequence</a:t>
            </a:r>
          </a:p>
          <a:p>
            <a:r>
              <a:rPr lang="en-US" dirty="0"/>
              <a:t>Step 1: Understand how the problem works.</a:t>
            </a:r>
          </a:p>
          <a:p>
            <a:pPr lvl="1"/>
            <a:r>
              <a:rPr lang="en-US" dirty="0"/>
              <a:t>0, 1, 1, 2, 3, 5, 8 …</a:t>
            </a:r>
          </a:p>
          <a:p>
            <a:pPr lvl="1"/>
            <a:r>
              <a:rPr lang="en-US" dirty="0"/>
              <a:t>Each number the sum of the previous 2 numbers</a:t>
            </a:r>
          </a:p>
          <a:p>
            <a:r>
              <a:rPr lang="en-US" dirty="0"/>
              <a:t>Step 2: Identify the base cases</a:t>
            </a:r>
          </a:p>
          <a:p>
            <a:pPr lvl="1"/>
            <a:r>
              <a:rPr lang="en-US" dirty="0"/>
              <a:t>Base Case: where the recursion ends</a:t>
            </a:r>
          </a:p>
          <a:p>
            <a:pPr lvl="1"/>
            <a:r>
              <a:rPr lang="en-US" dirty="0"/>
              <a:t>0 and 1</a:t>
            </a:r>
          </a:p>
          <a:p>
            <a:r>
              <a:rPr lang="en-US" dirty="0"/>
              <a:t>Step 3: Identify the recursive case</a:t>
            </a:r>
          </a:p>
          <a:p>
            <a:pPr lvl="1"/>
            <a:r>
              <a:rPr lang="en-US" dirty="0"/>
              <a:t>Recursive case: What operation is being performed</a:t>
            </a:r>
          </a:p>
          <a:p>
            <a:pPr lvl="1"/>
            <a:r>
              <a:rPr lang="en-US" dirty="0"/>
              <a:t>Current number = previous number + previous </a:t>
            </a:r>
            <a:r>
              <a:rPr lang="en-US" dirty="0" err="1"/>
              <a:t>previous</a:t>
            </a:r>
            <a:r>
              <a:rPr lang="en-US" dirty="0"/>
              <a:t> number</a:t>
            </a:r>
          </a:p>
          <a:p>
            <a:r>
              <a:rPr lang="en-US" dirty="0"/>
              <a:t>Step 4: Check your understanding -&gt; Draw the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4F66-BFA3-4E19-97E5-D6FA539C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8BC8-3F90-4376-BA0A-9BCB13723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661020"/>
          </a:xfrm>
        </p:spPr>
        <p:txBody>
          <a:bodyPr/>
          <a:lstStyle/>
          <a:p>
            <a:r>
              <a:rPr lang="en-US" dirty="0"/>
              <a:t>Can view abstract classes as halfway between an interface and a concrete class</a:t>
            </a:r>
          </a:p>
          <a:p>
            <a:r>
              <a:rPr lang="en-US" dirty="0"/>
              <a:t>Some implemented behavior (like a class), and some method stubs (like an interface)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Cannot create an object of an abstract class type</a:t>
            </a:r>
          </a:p>
          <a:p>
            <a:pPr lvl="1"/>
            <a:r>
              <a:rPr lang="en-US" dirty="0"/>
              <a:t>Can inherit from (extend) an abstract class, BUT</a:t>
            </a:r>
          </a:p>
          <a:p>
            <a:pPr lvl="2"/>
            <a:r>
              <a:rPr lang="en-US" dirty="0"/>
              <a:t>Must implement all method stubs in child class, OR</a:t>
            </a:r>
          </a:p>
          <a:p>
            <a:pPr lvl="2"/>
            <a:r>
              <a:rPr lang="en-US" dirty="0"/>
              <a:t>Child class must also be abstract</a:t>
            </a:r>
          </a:p>
          <a:p>
            <a:pPr lvl="1"/>
            <a:r>
              <a:rPr lang="en-US" dirty="0"/>
              <a:t>Abstract classes may have constructors you can use, BUT</a:t>
            </a:r>
          </a:p>
          <a:p>
            <a:pPr lvl="2"/>
            <a:r>
              <a:rPr lang="en-US" dirty="0"/>
              <a:t>They can only be used to construct an object for a concrete subclass</a:t>
            </a:r>
          </a:p>
          <a:p>
            <a:r>
              <a:rPr lang="en-US" dirty="0"/>
              <a:t>Why are they useful?</a:t>
            </a:r>
          </a:p>
          <a:p>
            <a:pPr lvl="1"/>
            <a:r>
              <a:rPr lang="en-US" dirty="0"/>
              <a:t>Share code among closely related subclasses while also defining what is different about the subclasses (</a:t>
            </a:r>
            <a:r>
              <a:rPr lang="en-US"/>
              <a:t>method stubs)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225F-34AD-8446-A171-09DBFE99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A20E3-69E6-0D4B-8430-3EB9DD406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9686"/>
          </a:xfrm>
        </p:spPr>
        <p:txBody>
          <a:bodyPr/>
          <a:lstStyle/>
          <a:p>
            <a:r>
              <a:rPr lang="en-US" dirty="0"/>
              <a:t>Internet is made up of protocols (TCP, IP, FTP, P stands are protocol) </a:t>
            </a:r>
          </a:p>
          <a:p>
            <a:pPr lvl="1"/>
            <a:r>
              <a:rPr lang="en-US" dirty="0"/>
              <a:t>protocols are standards in which we operate </a:t>
            </a:r>
          </a:p>
          <a:p>
            <a:r>
              <a:rPr lang="en-US" dirty="0"/>
              <a:t>The internet is designed to share and send data – mainly as files</a:t>
            </a:r>
          </a:p>
          <a:p>
            <a:r>
              <a:rPr lang="en-US" dirty="0"/>
              <a:t>Websites are  series of </a:t>
            </a:r>
          </a:p>
          <a:p>
            <a:pPr lvl="1"/>
            <a:r>
              <a:rPr lang="en-US" dirty="0"/>
              <a:t>HTML Webpages  (content)</a:t>
            </a:r>
          </a:p>
          <a:p>
            <a:pPr lvl="1"/>
            <a:r>
              <a:rPr lang="en-US" dirty="0"/>
              <a:t>CSS style sheets   (look and feel) 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programs  (functionality)</a:t>
            </a:r>
          </a:p>
          <a:p>
            <a:pPr lvl="2"/>
            <a:r>
              <a:rPr lang="en-US" dirty="0"/>
              <a:t>while </a:t>
            </a:r>
            <a:r>
              <a:rPr lang="en-US" dirty="0" err="1"/>
              <a:t>javascript</a:t>
            </a:r>
            <a:r>
              <a:rPr lang="en-US" dirty="0"/>
              <a:t> sounds like java, it is not. Looks similar but very different language! </a:t>
            </a:r>
          </a:p>
          <a:p>
            <a:r>
              <a:rPr lang="en-US" dirty="0"/>
              <a:t>Browsers interrupt the HTML/CSS/</a:t>
            </a:r>
            <a:r>
              <a:rPr lang="en-US" dirty="0" err="1"/>
              <a:t>Javascript</a:t>
            </a:r>
            <a:r>
              <a:rPr lang="en-US" dirty="0"/>
              <a:t> and display the results! </a:t>
            </a:r>
          </a:p>
          <a:p>
            <a:pPr lvl="1"/>
            <a:r>
              <a:rPr lang="en-US" dirty="0"/>
              <a:t>Similar to how power point is looking at this power point file and displaying it!</a:t>
            </a:r>
          </a:p>
          <a:p>
            <a:r>
              <a:rPr lang="en-US" dirty="0"/>
              <a:t>But how do you ‘share your files’ so the world can view them as web pages?</a:t>
            </a:r>
          </a:p>
          <a:p>
            <a:pPr lvl="1"/>
            <a:r>
              <a:rPr lang="en-US" dirty="0"/>
              <a:t>First, you need a webserver (Apache being very common) that handles the TCP/IP protocols </a:t>
            </a:r>
          </a:p>
          <a:p>
            <a:pPr lvl="1"/>
            <a:r>
              <a:rPr lang="en-US" dirty="0"/>
              <a:t>Second, you need to </a:t>
            </a:r>
            <a:r>
              <a:rPr lang="en-US" u="sng" dirty="0"/>
              <a:t>understand file permissions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468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Linux 4  - Permissions">
            <a:hlinkClick r:id="" action="ppaction://media"/>
            <a:extLst>
              <a:ext uri="{FF2B5EF4-FFF2-40B4-BE49-F238E27FC236}">
                <a16:creationId xmlns:a16="http://schemas.microsoft.com/office/drawing/2014/main" id="{501BEA21-D015-3145-A32B-7B9194E0C2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19942978-3769-455D-A58D-21422215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File Permissions in Linux</a:t>
            </a:r>
          </a:p>
        </p:txBody>
      </p:sp>
    </p:spTree>
    <p:extLst>
      <p:ext uri="{BB962C8B-B14F-4D97-AF65-F5344CB8AC3E}">
        <p14:creationId xmlns:p14="http://schemas.microsoft.com/office/powerpoint/2010/main" val="33211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F09C1-72DD-1543-90AA-6EA5CC5C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44" y="499863"/>
            <a:ext cx="9550955" cy="923330"/>
          </a:xfrm>
        </p:spPr>
        <p:txBody>
          <a:bodyPr/>
          <a:lstStyle/>
          <a:p>
            <a:r>
              <a:rPr lang="en-US" dirty="0"/>
              <a:t>Let’s try this!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D99559-9E2B-0F4B-95CD-9B9A5F89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44" y="2654300"/>
            <a:ext cx="12891056" cy="4030014"/>
          </a:xfrm>
        </p:spPr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into a CS machine </a:t>
            </a:r>
          </a:p>
          <a:p>
            <a:r>
              <a:rPr lang="en-US" dirty="0"/>
              <a:t>&gt; </a:t>
            </a:r>
            <a:r>
              <a:rPr lang="en-US" dirty="0" err="1"/>
              <a:t>pwd</a:t>
            </a:r>
            <a:r>
              <a:rPr lang="en-US" dirty="0"/>
              <a:t> </a:t>
            </a:r>
          </a:p>
          <a:p>
            <a:r>
              <a:rPr lang="en-US" dirty="0"/>
              <a:t>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public_html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it doesn’t already exist.</a:t>
            </a:r>
          </a:p>
          <a:p>
            <a:pPr lvl="1"/>
            <a:r>
              <a:rPr lang="en-US" dirty="0"/>
              <a:t>make sure it is all lower case, the underscore matters</a:t>
            </a:r>
          </a:p>
          <a:p>
            <a:pPr lvl="1"/>
            <a:r>
              <a:rPr lang="en-US" dirty="0"/>
              <a:t>Apache looks for this directly to display webpages! </a:t>
            </a:r>
          </a:p>
          <a:p>
            <a:r>
              <a:rPr lang="en-US" dirty="0"/>
              <a:t>&gt; cd </a:t>
            </a:r>
            <a:r>
              <a:rPr lang="en-US" dirty="0" err="1"/>
              <a:t>public_html</a:t>
            </a:r>
            <a:endParaRPr lang="en-US" dirty="0"/>
          </a:p>
          <a:p>
            <a:r>
              <a:rPr lang="en-US" dirty="0"/>
              <a:t>&gt; nano 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pico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28E8F-ACE0-E144-90B9-BC2E4A6E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562" y="0"/>
            <a:ext cx="3124087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E3026-25FF-894F-ADF7-C3820FC646EE}"/>
              </a:ext>
            </a:extLst>
          </p:cNvPr>
          <p:cNvSpPr txBox="1"/>
          <p:nvPr/>
        </p:nvSpPr>
        <p:spPr>
          <a:xfrm rot="20028442">
            <a:off x="5483773" y="973207"/>
            <a:ext cx="521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71E8EF-A385-F149-9178-81483FC3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3075E-3D68-EA47-AA9C-C8576CA30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8685258" cy="6264472"/>
          </a:xfrm>
        </p:spPr>
        <p:txBody>
          <a:bodyPr/>
          <a:lstStyle/>
          <a:p>
            <a:r>
              <a:rPr lang="en-US" dirty="0"/>
              <a:t>First, write out the template! </a:t>
            </a:r>
          </a:p>
          <a:p>
            <a:pPr lvl="1"/>
            <a:r>
              <a:rPr lang="en-US" dirty="0"/>
              <a:t>&lt;head&gt;</a:t>
            </a:r>
          </a:p>
          <a:p>
            <a:pPr lvl="2"/>
            <a:r>
              <a:rPr lang="en-US" dirty="0"/>
              <a:t>contains data about the page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contains the actual content! you will work here</a:t>
            </a:r>
          </a:p>
          <a:p>
            <a:r>
              <a:rPr lang="en-US" dirty="0"/>
              <a:t>In the &lt;body&gt;</a:t>
            </a:r>
          </a:p>
          <a:p>
            <a:pPr lvl="1"/>
            <a:r>
              <a:rPr lang="en-US" dirty="0"/>
              <a:t>&lt;h1&gt;&lt;/h1&gt; give your page a title</a:t>
            </a:r>
          </a:p>
          <a:p>
            <a:pPr lvl="1"/>
            <a:r>
              <a:rPr lang="en-US" dirty="0"/>
              <a:t>&lt;p&gt;add a paragraph or two&lt;/p&gt;</a:t>
            </a:r>
          </a:p>
          <a:p>
            <a:pPr lvl="1"/>
            <a:endParaRPr lang="en-US" dirty="0"/>
          </a:p>
          <a:p>
            <a:r>
              <a:rPr lang="en-US" dirty="0"/>
              <a:t>Save the file as </a:t>
            </a:r>
          </a:p>
          <a:p>
            <a:pPr lvl="1"/>
            <a:r>
              <a:rPr lang="en-US" b="1" dirty="0" err="1"/>
              <a:t>index.html</a:t>
            </a:r>
            <a:endParaRPr lang="en-US" b="1" dirty="0"/>
          </a:p>
          <a:p>
            <a:pPr marL="699614" lvl="1" indent="0">
              <a:buNone/>
            </a:pPr>
            <a:r>
              <a:rPr lang="en-US" dirty="0"/>
              <a:t>(note if you already have a website setup, do all this in a subdirectory)</a:t>
            </a:r>
          </a:p>
          <a:p>
            <a:r>
              <a:rPr lang="en-US" dirty="0"/>
              <a:t>Now, let’s try it in the browser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www.cs.colostate.edu</a:t>
            </a:r>
            <a:r>
              <a:rPr lang="en-US" b="1" dirty="0"/>
              <a:t>/~</a:t>
            </a:r>
            <a:r>
              <a:rPr lang="en-US" b="1" dirty="0" err="1"/>
              <a:t>ename</a:t>
            </a:r>
            <a:r>
              <a:rPr lang="en-US" b="1" dirty="0"/>
              <a:t>/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3DDDC-78E7-8C4F-B8F7-555C0A4EFA9E}"/>
              </a:ext>
            </a:extLst>
          </p:cNvPr>
          <p:cNvSpPr txBox="1"/>
          <p:nvPr/>
        </p:nvSpPr>
        <p:spPr>
          <a:xfrm>
            <a:off x="6694311" y="1776682"/>
            <a:ext cx="23503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    &lt;head&gt;</a:t>
            </a:r>
            <a:br>
              <a:rPr lang="en-US" dirty="0"/>
            </a:br>
            <a:r>
              <a:rPr lang="en-US" dirty="0"/>
              <a:t>        &lt;title&gt;&lt;/title&gt;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endParaRPr lang="en-US" dirty="0"/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2886EB47-5C9A-524D-B271-BB11C199E4DB}"/>
              </a:ext>
            </a:extLst>
          </p:cNvPr>
          <p:cNvSpPr/>
          <p:nvPr/>
        </p:nvSpPr>
        <p:spPr>
          <a:xfrm>
            <a:off x="5915378" y="6511541"/>
            <a:ext cx="2968978" cy="81280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charset="0"/>
                <a:ea typeface="Proxima Nova" charset="0"/>
                <a:cs typeface="Proxima Nova" charset="0"/>
              </a:rPr>
              <a:t>Seem familiar?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04B9-92BE-934F-9E3F-1EF5E20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DD36-2535-1C44-A255-EED6541E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668218"/>
          </a:xfrm>
        </p:spPr>
        <p:txBody>
          <a:bodyPr/>
          <a:lstStyle/>
          <a:p>
            <a:r>
              <a:rPr lang="en-US" dirty="0"/>
              <a:t>For most of you, it didn’t!!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You didn’t set it so the whole world can see it!!! </a:t>
            </a:r>
          </a:p>
          <a:p>
            <a:pPr lvl="1"/>
            <a:r>
              <a:rPr lang="en-US" dirty="0"/>
              <a:t>Permissions!</a:t>
            </a:r>
          </a:p>
          <a:p>
            <a:r>
              <a:rPr lang="en-US" dirty="0"/>
              <a:t>Back on the </a:t>
            </a:r>
            <a:r>
              <a:rPr lang="en-US" dirty="0" err="1"/>
              <a:t>linux</a:t>
            </a:r>
            <a:r>
              <a:rPr lang="en-US" dirty="0"/>
              <a:t> command line</a:t>
            </a:r>
          </a:p>
          <a:p>
            <a:pPr lvl="1"/>
            <a:r>
              <a:rPr lang="en-US" dirty="0"/>
              <a:t>&gt; ls –l   </a:t>
            </a:r>
          </a:p>
          <a:p>
            <a:pPr lvl="2"/>
            <a:r>
              <a:rPr lang="en-US" dirty="0"/>
              <a:t>check the permissions on </a:t>
            </a:r>
            <a:r>
              <a:rPr lang="en-US" dirty="0" err="1"/>
              <a:t>index.html</a:t>
            </a:r>
            <a:endParaRPr lang="en-US" dirty="0"/>
          </a:p>
          <a:p>
            <a:pPr lvl="1"/>
            <a:r>
              <a:rPr lang="en-US" dirty="0"/>
              <a:t>&gt; </a:t>
            </a:r>
            <a:r>
              <a:rPr lang="en-US" dirty="0" err="1"/>
              <a:t>chmod</a:t>
            </a:r>
            <a:r>
              <a:rPr lang="en-US" dirty="0"/>
              <a:t>  ___ </a:t>
            </a:r>
            <a:r>
              <a:rPr lang="en-US" dirty="0" err="1"/>
              <a:t>index.html</a:t>
            </a:r>
            <a:endParaRPr lang="en-US" dirty="0"/>
          </a:p>
          <a:p>
            <a:pPr lvl="2"/>
            <a:r>
              <a:rPr lang="en-US" dirty="0"/>
              <a:t>What value goes in the blank? we want</a:t>
            </a:r>
          </a:p>
          <a:p>
            <a:pPr lvl="2"/>
            <a:r>
              <a:rPr lang="en-US" dirty="0"/>
              <a:t>owner: </a:t>
            </a:r>
            <a:r>
              <a:rPr lang="en-US" dirty="0" err="1"/>
              <a:t>read,write</a:t>
            </a:r>
            <a:endParaRPr lang="en-US" dirty="0"/>
          </a:p>
          <a:p>
            <a:pPr lvl="2"/>
            <a:r>
              <a:rPr lang="en-US" dirty="0"/>
              <a:t>group: read</a:t>
            </a:r>
          </a:p>
          <a:p>
            <a:pPr lvl="2"/>
            <a:r>
              <a:rPr lang="en-US" dirty="0"/>
              <a:t>world: read </a:t>
            </a:r>
          </a:p>
          <a:p>
            <a:r>
              <a:rPr lang="en-US" dirty="0"/>
              <a:t>Go back to the browser, refresh the page!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B72F7-1879-F943-8F17-85875BD1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108" y="-1"/>
            <a:ext cx="5557541" cy="47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69E1-8825-D143-96B5-A3AD1C9A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800C-D9DB-DD44-8704-566CC6AE5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5865714" cy="5603505"/>
          </a:xfrm>
        </p:spPr>
        <p:txBody>
          <a:bodyPr/>
          <a:lstStyle/>
          <a:p>
            <a:r>
              <a:rPr lang="en-US" dirty="0"/>
              <a:t>For most – no it *still did not*</a:t>
            </a:r>
          </a:p>
          <a:p>
            <a:pPr lvl="1"/>
            <a:r>
              <a:rPr lang="en-US" dirty="0"/>
              <a:t>sigh! </a:t>
            </a:r>
          </a:p>
          <a:p>
            <a:r>
              <a:rPr lang="en-US" dirty="0"/>
              <a:t>Ok, so we know the world can see the file</a:t>
            </a:r>
          </a:p>
          <a:p>
            <a:r>
              <a:rPr lang="en-US" dirty="0"/>
              <a:t>But…. is the world able to see </a:t>
            </a:r>
            <a:r>
              <a:rPr lang="en-US" b="1" dirty="0" err="1"/>
              <a:t>public_html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probably not!!</a:t>
            </a:r>
          </a:p>
          <a:p>
            <a:r>
              <a:rPr lang="en-US" dirty="0"/>
              <a:t>&gt; cd .. </a:t>
            </a:r>
          </a:p>
          <a:p>
            <a:pPr lvl="1"/>
            <a:r>
              <a:rPr lang="en-US" dirty="0"/>
              <a:t>move up a level</a:t>
            </a:r>
          </a:p>
          <a:p>
            <a:r>
              <a:rPr lang="en-US" dirty="0"/>
              <a:t>&gt; ls –l </a:t>
            </a:r>
          </a:p>
          <a:p>
            <a:pPr lvl="1"/>
            <a:r>
              <a:rPr lang="en-US" dirty="0"/>
              <a:t>check the permissions on </a:t>
            </a:r>
            <a:r>
              <a:rPr lang="en-US" dirty="0" err="1"/>
              <a:t>public_html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chmod</a:t>
            </a:r>
            <a:r>
              <a:rPr lang="en-US" dirty="0"/>
              <a:t> ____ </a:t>
            </a:r>
            <a:r>
              <a:rPr lang="en-US" dirty="0" err="1"/>
              <a:t>public_html</a:t>
            </a:r>
            <a:endParaRPr lang="en-US" dirty="0"/>
          </a:p>
          <a:p>
            <a:pPr lvl="1"/>
            <a:r>
              <a:rPr lang="en-US" dirty="0"/>
              <a:t>owner: </a:t>
            </a:r>
            <a:r>
              <a:rPr lang="en-US" dirty="0" err="1"/>
              <a:t>read,write,execute</a:t>
            </a:r>
            <a:endParaRPr lang="en-US" dirty="0"/>
          </a:p>
          <a:p>
            <a:pPr lvl="1"/>
            <a:r>
              <a:rPr lang="en-US" dirty="0"/>
              <a:t>group: </a:t>
            </a:r>
            <a:r>
              <a:rPr lang="en-US" dirty="0" err="1"/>
              <a:t>read,execute</a:t>
            </a:r>
            <a:endParaRPr lang="en-US" dirty="0"/>
          </a:p>
          <a:p>
            <a:pPr lvl="1"/>
            <a:r>
              <a:rPr lang="en-US" dirty="0"/>
              <a:t>world: read, execute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9477B-8FD8-A04B-BE83-F5ED8D34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108" y="-1"/>
            <a:ext cx="5557541" cy="4721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8B0D6-C1FA-1446-BB9A-C7ACBB63D661}"/>
              </a:ext>
            </a:extLst>
          </p:cNvPr>
          <p:cNvSpPr txBox="1"/>
          <p:nvPr/>
        </p:nvSpPr>
        <p:spPr>
          <a:xfrm>
            <a:off x="7934559" y="4969825"/>
            <a:ext cx="5254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directories, we want execute permission!</a:t>
            </a:r>
          </a:p>
        </p:txBody>
      </p:sp>
    </p:spTree>
    <p:extLst>
      <p:ext uri="{BB962C8B-B14F-4D97-AF65-F5344CB8AC3E}">
        <p14:creationId xmlns:p14="http://schemas.microsoft.com/office/powerpoint/2010/main" val="158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71A9-A699-344C-9C9B-0C2B2E52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D4E5-55D3-D14C-8543-CECD4167C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9686"/>
          </a:xfrm>
        </p:spPr>
        <p:txBody>
          <a:bodyPr/>
          <a:lstStyle/>
          <a:p>
            <a:r>
              <a:rPr lang="en-US" dirty="0"/>
              <a:t>Exceptions!!</a:t>
            </a:r>
          </a:p>
          <a:p>
            <a:r>
              <a:rPr lang="en-US" dirty="0"/>
              <a:t>You have a lot of power to change file permissions</a:t>
            </a:r>
          </a:p>
          <a:p>
            <a:pPr lvl="1"/>
            <a:r>
              <a:rPr lang="en-US" dirty="0"/>
              <a:t>What if your program needed to access a file it can’t read to?</a:t>
            </a:r>
          </a:p>
          <a:p>
            <a:pPr lvl="1"/>
            <a:r>
              <a:rPr lang="en-US" dirty="0"/>
              <a:t>What if you are trying to write a file  you can’t write to?</a:t>
            </a:r>
          </a:p>
          <a:p>
            <a:r>
              <a:rPr lang="en-US" dirty="0" err="1"/>
              <a:t>FileNotFoundException</a:t>
            </a:r>
            <a:endParaRPr lang="en-US" dirty="0"/>
          </a:p>
          <a:p>
            <a:pPr lvl="1"/>
            <a:r>
              <a:rPr lang="en-US" dirty="0"/>
              <a:t>Self explanatory </a:t>
            </a:r>
          </a:p>
          <a:p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happens when errors happen when interacting with the disk</a:t>
            </a:r>
          </a:p>
          <a:p>
            <a:pPr lvl="1"/>
            <a:r>
              <a:rPr lang="en-US" dirty="0"/>
              <a:t>Such as, not having permission to write / read elements of a disk. </a:t>
            </a:r>
          </a:p>
          <a:p>
            <a:r>
              <a:rPr lang="en-US" dirty="0"/>
              <a:t>Understanding permissions also helps you understand</a:t>
            </a:r>
          </a:p>
          <a:p>
            <a:pPr lvl="1"/>
            <a:r>
              <a:rPr lang="en-US" dirty="0"/>
              <a:t>why you would need to try/catch blocks of your code</a:t>
            </a:r>
          </a:p>
          <a:p>
            <a:pPr lvl="1"/>
            <a:r>
              <a:rPr lang="en-US" dirty="0"/>
              <a:t>things programmers need to watch for</a:t>
            </a:r>
          </a:p>
          <a:p>
            <a:pPr lvl="1"/>
            <a:r>
              <a:rPr lang="en-US" dirty="0"/>
              <a:t>you will deal with this more in the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6E5D3-F744-724D-A4B6-7EA9A23B271C}"/>
              </a:ext>
            </a:extLst>
          </p:cNvPr>
          <p:cNvSpPr txBox="1"/>
          <p:nvPr/>
        </p:nvSpPr>
        <p:spPr>
          <a:xfrm>
            <a:off x="8400082" y="189042"/>
            <a:ext cx="5253925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}catch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/// give one set of feedback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}catch(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/// give a different set of feedback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E645-3DA4-604A-9D6F-383044D9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0D11-0B13-9749-9EE7-EE1170980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57440"/>
          </a:xfrm>
        </p:spPr>
        <p:txBody>
          <a:bodyPr/>
          <a:lstStyle/>
          <a:p>
            <a:r>
              <a:rPr lang="en-US" dirty="0"/>
              <a:t>Have fun with the website!!</a:t>
            </a:r>
          </a:p>
          <a:p>
            <a:pPr lvl="1"/>
            <a:r>
              <a:rPr lang="en-US" dirty="0"/>
              <a:t>Try some commands – &lt;table&gt; (remember p4), &lt;strong&gt;&lt;/strong&gt;,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Maybe create two pages and link them!!</a:t>
            </a:r>
          </a:p>
          <a:p>
            <a:pPr lvl="2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err="1"/>
              <a:t>yoursecondpage.html</a:t>
            </a:r>
            <a:r>
              <a:rPr lang="en-US" dirty="0"/>
              <a:t>”&gt;my link&lt;/a&gt;</a:t>
            </a:r>
          </a:p>
          <a:p>
            <a:r>
              <a:rPr lang="en-US" dirty="0"/>
              <a:t>Show off to others what you are doing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1079</Words>
  <Application>Microsoft Office PowerPoint</Application>
  <PresentationFormat>Custom</PresentationFormat>
  <Paragraphs>141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File Permissions in Linux</vt:lpstr>
      <vt:lpstr>Let’s try this!</vt:lpstr>
      <vt:lpstr>Writing HTML</vt:lpstr>
      <vt:lpstr>Did it work?</vt:lpstr>
      <vt:lpstr>Did it work??</vt:lpstr>
      <vt:lpstr>Why does this matter? </vt:lpstr>
      <vt:lpstr>Class project </vt:lpstr>
      <vt:lpstr>Finally – read the manual </vt:lpstr>
      <vt:lpstr>Recursion Practice</vt:lpstr>
      <vt:lpstr>Abstract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Masters,Rachel</cp:lastModifiedBy>
  <cp:revision>10</cp:revision>
  <dcterms:created xsi:type="dcterms:W3CDTF">2020-11-02T15:50:32Z</dcterms:created>
  <dcterms:modified xsi:type="dcterms:W3CDTF">2022-04-04T14:42:26Z</dcterms:modified>
</cp:coreProperties>
</file>