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86" r:id="rId7"/>
    <p:sldId id="288" r:id="rId8"/>
    <p:sldId id="289" r:id="rId9"/>
    <p:sldId id="290" r:id="rId10"/>
    <p:sldId id="291" r:id="rId11"/>
    <p:sldId id="287" r:id="rId12"/>
    <p:sldId id="293" r:id="rId13"/>
    <p:sldId id="292" r:id="rId14"/>
    <p:sldId id="282" r:id="rId15"/>
    <p:sldId id="285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DAD490"/>
    <a:srgbClr val="7F7F7F"/>
    <a:srgbClr val="092529"/>
    <a:srgbClr val="1E4D2B"/>
    <a:srgbClr val="C10065"/>
    <a:srgbClr val="CC006A"/>
    <a:srgbClr val="40414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8D8B018-DC3A-4932-9565-873AE05F5614}"/>
    <pc:docChg chg="undo custSel addSld delSld modSld sldOrd">
      <pc:chgData name="Marcia Moraes" userId="c9c67e8a-58e2-4733-9a1c-5d44fec4775b" providerId="ADAL" clId="{98D8B018-DC3A-4932-9565-873AE05F5614}" dt="2021-11-08T00:18:55.342" v="2511" actId="20577"/>
      <pc:docMkLst>
        <pc:docMk/>
      </pc:docMkLst>
      <pc:sldChg chg="modSp">
        <pc:chgData name="Marcia Moraes" userId="c9c67e8a-58e2-4733-9a1c-5d44fec4775b" providerId="ADAL" clId="{98D8B018-DC3A-4932-9565-873AE05F5614}" dt="2021-11-07T22:27:27.345" v="1490" actId="20577"/>
        <pc:sldMkLst>
          <pc:docMk/>
          <pc:sldMk cId="661209559" sldId="256"/>
        </pc:sldMkLst>
        <pc:spChg chg="mod">
          <ac:chgData name="Marcia Moraes" userId="c9c67e8a-58e2-4733-9a1c-5d44fec4775b" providerId="ADAL" clId="{98D8B018-DC3A-4932-9565-873AE05F5614}" dt="2021-11-07T22:27:27.345" v="1490" actId="20577"/>
          <ac:spMkLst>
            <pc:docMk/>
            <pc:sldMk cId="661209559" sldId="256"/>
            <ac:spMk id="5" creationId="{2D277C9B-9163-FB49-9FDB-50914D5C9EE4}"/>
          </ac:spMkLst>
        </pc:spChg>
      </pc:sldChg>
      <pc:sldChg chg="del">
        <pc:chgData name="Marcia Moraes" userId="c9c67e8a-58e2-4733-9a1c-5d44fec4775b" providerId="ADAL" clId="{98D8B018-DC3A-4932-9565-873AE05F5614}" dt="2021-11-07T22:24:11.434" v="1429" actId="2696"/>
        <pc:sldMkLst>
          <pc:docMk/>
          <pc:sldMk cId="4069221336" sldId="263"/>
        </pc:sldMkLst>
      </pc:sldChg>
      <pc:sldChg chg="delSp modSp">
        <pc:chgData name="Marcia Moraes" userId="c9c67e8a-58e2-4733-9a1c-5d44fec4775b" providerId="ADAL" clId="{98D8B018-DC3A-4932-9565-873AE05F5614}" dt="2021-11-08T00:18:55.342" v="2511" actId="20577"/>
        <pc:sldMkLst>
          <pc:docMk/>
          <pc:sldMk cId="926474781" sldId="266"/>
        </pc:sldMkLst>
        <pc:spChg chg="mod">
          <ac:chgData name="Marcia Moraes" userId="c9c67e8a-58e2-4733-9a1c-5d44fec4775b" providerId="ADAL" clId="{98D8B018-DC3A-4932-9565-873AE05F5614}" dt="2021-11-08T00:18:55.342" v="2511" actId="20577"/>
          <ac:spMkLst>
            <pc:docMk/>
            <pc:sldMk cId="926474781" sldId="266"/>
            <ac:spMk id="6" creationId="{32A3B87A-BBC0-704B-AC99-3984206450D5}"/>
          </ac:spMkLst>
        </pc:spChg>
        <pc:spChg chg="del">
          <ac:chgData name="Marcia Moraes" userId="c9c67e8a-58e2-4733-9a1c-5d44fec4775b" providerId="ADAL" clId="{98D8B018-DC3A-4932-9565-873AE05F5614}" dt="2021-11-07T18:15:57.385" v="2" actId="478"/>
          <ac:spMkLst>
            <pc:docMk/>
            <pc:sldMk cId="926474781" sldId="266"/>
            <ac:spMk id="8" creationId="{880D349E-8851-40B5-BCF5-C016EA02C2A6}"/>
          </ac:spMkLst>
        </pc:spChg>
        <pc:spChg chg="mod">
          <ac:chgData name="Marcia Moraes" userId="c9c67e8a-58e2-4733-9a1c-5d44fec4775b" providerId="ADAL" clId="{98D8B018-DC3A-4932-9565-873AE05F5614}" dt="2021-11-08T00:18:19.287" v="2500" actId="14100"/>
          <ac:spMkLst>
            <pc:docMk/>
            <pc:sldMk cId="926474781" sldId="266"/>
            <ac:spMk id="9" creationId="{AA545922-76CF-403E-BE13-D3B79F5D5FB9}"/>
          </ac:spMkLst>
        </pc:spChg>
      </pc:sldChg>
      <pc:sldChg chg="addSp delSp modSp">
        <pc:chgData name="Marcia Moraes" userId="c9c67e8a-58e2-4733-9a1c-5d44fec4775b" providerId="ADAL" clId="{98D8B018-DC3A-4932-9565-873AE05F5614}" dt="2021-11-07T18:22:13.526" v="111" actId="1076"/>
        <pc:sldMkLst>
          <pc:docMk/>
          <pc:sldMk cId="1562073413" sldId="269"/>
        </pc:sldMkLst>
        <pc:spChg chg="mod">
          <ac:chgData name="Marcia Moraes" userId="c9c67e8a-58e2-4733-9a1c-5d44fec4775b" providerId="ADAL" clId="{98D8B018-DC3A-4932-9565-873AE05F5614}" dt="2021-11-07T18:21:05.043" v="108" actId="1076"/>
          <ac:spMkLst>
            <pc:docMk/>
            <pc:sldMk cId="1562073413" sldId="269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7T18:22:13.526" v="111" actId="1076"/>
          <ac:spMkLst>
            <pc:docMk/>
            <pc:sldMk cId="1562073413" sldId="269"/>
            <ac:spMk id="3" creationId="{52466651-B913-2643-95EC-1F7359A4277D}"/>
          </ac:spMkLst>
        </pc:spChg>
        <pc:spChg chg="add del">
          <ac:chgData name="Marcia Moraes" userId="c9c67e8a-58e2-4733-9a1c-5d44fec4775b" providerId="ADAL" clId="{98D8B018-DC3A-4932-9565-873AE05F5614}" dt="2021-11-07T18:19:41.624" v="26"/>
          <ac:spMkLst>
            <pc:docMk/>
            <pc:sldMk cId="1562073413" sldId="269"/>
            <ac:spMk id="4" creationId="{179D9B79-9526-45BF-96FE-70D0B68C6203}"/>
          </ac:spMkLst>
        </pc:spChg>
        <pc:spChg chg="add mod">
          <ac:chgData name="Marcia Moraes" userId="c9c67e8a-58e2-4733-9a1c-5d44fec4775b" providerId="ADAL" clId="{98D8B018-DC3A-4932-9565-873AE05F5614}" dt="2021-11-07T18:21:02.201" v="107" actId="1076"/>
          <ac:spMkLst>
            <pc:docMk/>
            <pc:sldMk cId="1562073413" sldId="269"/>
            <ac:spMk id="5" creationId="{3CE894BF-99D9-4B55-BA79-C9CDB16A74FB}"/>
          </ac:spMkLst>
        </pc:spChg>
        <pc:spChg chg="del">
          <ac:chgData name="Marcia Moraes" userId="c9c67e8a-58e2-4733-9a1c-5d44fec4775b" providerId="ADAL" clId="{98D8B018-DC3A-4932-9565-873AE05F5614}" dt="2021-11-07T18:19:43.566" v="27" actId="478"/>
          <ac:spMkLst>
            <pc:docMk/>
            <pc:sldMk cId="1562073413" sldId="269"/>
            <ac:spMk id="6" creationId="{00000000-0000-0000-0000-000000000000}"/>
          </ac:spMkLst>
        </pc:spChg>
        <pc:picChg chg="del">
          <ac:chgData name="Marcia Moraes" userId="c9c67e8a-58e2-4733-9a1c-5d44fec4775b" providerId="ADAL" clId="{98D8B018-DC3A-4932-9565-873AE05F5614}" dt="2021-11-07T18:19:46.035" v="28" actId="478"/>
          <ac:picMkLst>
            <pc:docMk/>
            <pc:sldMk cId="1562073413" sldId="269"/>
            <ac:picMk id="7" creationId="{00000000-0000-0000-0000-000000000000}"/>
          </ac:picMkLst>
        </pc:picChg>
      </pc:sldChg>
      <pc:sldChg chg="del">
        <pc:chgData name="Marcia Moraes" userId="c9c67e8a-58e2-4733-9a1c-5d44fec4775b" providerId="ADAL" clId="{98D8B018-DC3A-4932-9565-873AE05F5614}" dt="2021-11-07T22:24:14.360" v="1434" actId="2696"/>
        <pc:sldMkLst>
          <pc:docMk/>
          <pc:sldMk cId="605855692" sldId="273"/>
        </pc:sldMkLst>
      </pc:sldChg>
      <pc:sldChg chg="del">
        <pc:chgData name="Marcia Moraes" userId="c9c67e8a-58e2-4733-9a1c-5d44fec4775b" providerId="ADAL" clId="{98D8B018-DC3A-4932-9565-873AE05F5614}" dt="2021-11-07T22:24:17.405" v="1436" actId="2696"/>
        <pc:sldMkLst>
          <pc:docMk/>
          <pc:sldMk cId="2881875054" sldId="274"/>
        </pc:sldMkLst>
      </pc:sldChg>
      <pc:sldChg chg="addSp delSp modSp">
        <pc:chgData name="Marcia Moraes" userId="c9c67e8a-58e2-4733-9a1c-5d44fec4775b" providerId="ADAL" clId="{98D8B018-DC3A-4932-9565-873AE05F5614}" dt="2021-11-07T20:40:43.736" v="531" actId="20577"/>
        <pc:sldMkLst>
          <pc:docMk/>
          <pc:sldMk cId="117110963" sldId="275"/>
        </pc:sldMkLst>
        <pc:spChg chg="mod">
          <ac:chgData name="Marcia Moraes" userId="c9c67e8a-58e2-4733-9a1c-5d44fec4775b" providerId="ADAL" clId="{98D8B018-DC3A-4932-9565-873AE05F5614}" dt="2021-11-07T18:46:18.003" v="430" actId="6549"/>
          <ac:spMkLst>
            <pc:docMk/>
            <pc:sldMk cId="117110963" sldId="275"/>
            <ac:spMk id="2" creationId="{9999E181-CF6A-490F-B5E2-03594CB54A1B}"/>
          </ac:spMkLst>
        </pc:spChg>
        <pc:spChg chg="del">
          <ac:chgData name="Marcia Moraes" userId="c9c67e8a-58e2-4733-9a1c-5d44fec4775b" providerId="ADAL" clId="{98D8B018-DC3A-4932-9565-873AE05F5614}" dt="2021-11-07T18:43:23.380" v="363" actId="478"/>
          <ac:spMkLst>
            <pc:docMk/>
            <pc:sldMk cId="117110963" sldId="275"/>
            <ac:spMk id="3" creationId="{05DD5F78-58C1-4DC7-9511-D0734C95F656}"/>
          </ac:spMkLst>
        </pc:spChg>
        <pc:spChg chg="add mod">
          <ac:chgData name="Marcia Moraes" userId="c9c67e8a-58e2-4733-9a1c-5d44fec4775b" providerId="ADAL" clId="{98D8B018-DC3A-4932-9565-873AE05F5614}" dt="2021-11-07T18:48:20.450" v="511" actId="20577"/>
          <ac:spMkLst>
            <pc:docMk/>
            <pc:sldMk cId="117110963" sldId="275"/>
            <ac:spMk id="5" creationId="{745FA324-5B57-4CFE-8EC9-078D9ADA10E5}"/>
          </ac:spMkLst>
        </pc:spChg>
        <pc:spChg chg="add del mod">
          <ac:chgData name="Marcia Moraes" userId="c9c67e8a-58e2-4733-9a1c-5d44fec4775b" providerId="ADAL" clId="{98D8B018-DC3A-4932-9565-873AE05F5614}" dt="2021-11-07T20:40:28.348" v="526" actId="478"/>
          <ac:spMkLst>
            <pc:docMk/>
            <pc:sldMk cId="117110963" sldId="275"/>
            <ac:spMk id="6" creationId="{C222A32E-2717-4EA7-92DD-A00BB50D5964}"/>
          </ac:spMkLst>
        </pc:spChg>
        <pc:spChg chg="add mod">
          <ac:chgData name="Marcia Moraes" userId="c9c67e8a-58e2-4733-9a1c-5d44fec4775b" providerId="ADAL" clId="{98D8B018-DC3A-4932-9565-873AE05F5614}" dt="2021-11-07T20:40:43.736" v="531" actId="20577"/>
          <ac:spMkLst>
            <pc:docMk/>
            <pc:sldMk cId="117110963" sldId="275"/>
            <ac:spMk id="7" creationId="{28B78331-A19D-4E6D-94CD-BF32AA1628F2}"/>
          </ac:spMkLst>
        </pc:spChg>
      </pc:sldChg>
      <pc:sldChg chg="del">
        <pc:chgData name="Marcia Moraes" userId="c9c67e8a-58e2-4733-9a1c-5d44fec4775b" providerId="ADAL" clId="{98D8B018-DC3A-4932-9565-873AE05F5614}" dt="2021-11-07T22:24:18.575" v="1437" actId="2696"/>
        <pc:sldMkLst>
          <pc:docMk/>
          <pc:sldMk cId="3492605923" sldId="276"/>
        </pc:sldMkLst>
      </pc:sldChg>
      <pc:sldChg chg="del">
        <pc:chgData name="Marcia Moraes" userId="c9c67e8a-58e2-4733-9a1c-5d44fec4775b" providerId="ADAL" clId="{98D8B018-DC3A-4932-9565-873AE05F5614}" dt="2021-11-07T22:24:12.220" v="1430" actId="2696"/>
        <pc:sldMkLst>
          <pc:docMk/>
          <pc:sldMk cId="1246483637" sldId="277"/>
        </pc:sldMkLst>
      </pc:sldChg>
      <pc:sldChg chg="del">
        <pc:chgData name="Marcia Moraes" userId="c9c67e8a-58e2-4733-9a1c-5d44fec4775b" providerId="ADAL" clId="{98D8B018-DC3A-4932-9565-873AE05F5614}" dt="2021-11-07T22:24:12.867" v="1431" actId="2696"/>
        <pc:sldMkLst>
          <pc:docMk/>
          <pc:sldMk cId="1731841711" sldId="278"/>
        </pc:sldMkLst>
      </pc:sldChg>
      <pc:sldChg chg="del">
        <pc:chgData name="Marcia Moraes" userId="c9c67e8a-58e2-4733-9a1c-5d44fec4775b" providerId="ADAL" clId="{98D8B018-DC3A-4932-9565-873AE05F5614}" dt="2021-11-07T22:24:13.461" v="1432" actId="2696"/>
        <pc:sldMkLst>
          <pc:docMk/>
          <pc:sldMk cId="4197898989" sldId="279"/>
        </pc:sldMkLst>
      </pc:sldChg>
      <pc:sldChg chg="del">
        <pc:chgData name="Marcia Moraes" userId="c9c67e8a-58e2-4733-9a1c-5d44fec4775b" providerId="ADAL" clId="{98D8B018-DC3A-4932-9565-873AE05F5614}" dt="2021-11-07T22:24:13.909" v="1433" actId="2696"/>
        <pc:sldMkLst>
          <pc:docMk/>
          <pc:sldMk cId="1495407260" sldId="280"/>
        </pc:sldMkLst>
      </pc:sldChg>
      <pc:sldChg chg="add del">
        <pc:chgData name="Marcia Moraes" userId="c9c67e8a-58e2-4733-9a1c-5d44fec4775b" providerId="ADAL" clId="{98D8B018-DC3A-4932-9565-873AE05F5614}" dt="2021-11-07T22:27:48.404" v="1491" actId="2696"/>
        <pc:sldMkLst>
          <pc:docMk/>
          <pc:sldMk cId="2321884645" sldId="281"/>
        </pc:sldMkLst>
      </pc:sldChg>
      <pc:sldChg chg="addSp delSp modSp ord">
        <pc:chgData name="Marcia Moraes" userId="c9c67e8a-58e2-4733-9a1c-5d44fec4775b" providerId="ADAL" clId="{98D8B018-DC3A-4932-9565-873AE05F5614}" dt="2021-11-08T00:16:29.896" v="2497" actId="20577"/>
        <pc:sldMkLst>
          <pc:docMk/>
          <pc:sldMk cId="2027325063" sldId="282"/>
        </pc:sldMkLst>
        <pc:spChg chg="mod">
          <ac:chgData name="Marcia Moraes" userId="c9c67e8a-58e2-4733-9a1c-5d44fec4775b" providerId="ADAL" clId="{98D8B018-DC3A-4932-9565-873AE05F5614}" dt="2021-11-07T22:28:15.971" v="1515" actId="1076"/>
          <ac:spMkLst>
            <pc:docMk/>
            <pc:sldMk cId="2027325063" sldId="282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8T00:16:29.896" v="2497" actId="20577"/>
          <ac:spMkLst>
            <pc:docMk/>
            <pc:sldMk cId="2027325063" sldId="282"/>
            <ac:spMk id="3" creationId="{52466651-B913-2643-95EC-1F7359A4277D}"/>
          </ac:spMkLst>
        </pc:spChg>
        <pc:spChg chg="add del mod">
          <ac:chgData name="Marcia Moraes" userId="c9c67e8a-58e2-4733-9a1c-5d44fec4775b" providerId="ADAL" clId="{98D8B018-DC3A-4932-9565-873AE05F5614}" dt="2021-11-08T00:12:33.442" v="2348" actId="478"/>
          <ac:spMkLst>
            <pc:docMk/>
            <pc:sldMk cId="2027325063" sldId="282"/>
            <ac:spMk id="4" creationId="{1279FA8A-CA03-4B39-942E-B0E5FBF09689}"/>
          </ac:spMkLst>
        </pc:spChg>
        <pc:spChg chg="del">
          <ac:chgData name="Marcia Moraes" userId="c9c67e8a-58e2-4733-9a1c-5d44fec4775b" providerId="ADAL" clId="{98D8B018-DC3A-4932-9565-873AE05F5614}" dt="2021-11-07T22:43:26.472" v="1664" actId="478"/>
          <ac:spMkLst>
            <pc:docMk/>
            <pc:sldMk cId="2027325063" sldId="282"/>
            <ac:spMk id="6" creationId="{8C99E48B-3AB7-436B-8FAA-95B0CD6A38BC}"/>
          </ac:spMkLst>
        </pc:spChg>
        <pc:spChg chg="add del mod">
          <ac:chgData name="Marcia Moraes" userId="c9c67e8a-58e2-4733-9a1c-5d44fec4775b" providerId="ADAL" clId="{98D8B018-DC3A-4932-9565-873AE05F5614}" dt="2021-11-08T00:15:48.717" v="2436" actId="478"/>
          <ac:spMkLst>
            <pc:docMk/>
            <pc:sldMk cId="2027325063" sldId="282"/>
            <ac:spMk id="8" creationId="{8E49EBAD-7730-4169-BE91-248102F1C2E4}"/>
          </ac:spMkLst>
        </pc:spChg>
        <pc:spChg chg="add mod">
          <ac:chgData name="Marcia Moraes" userId="c9c67e8a-58e2-4733-9a1c-5d44fec4775b" providerId="ADAL" clId="{98D8B018-DC3A-4932-9565-873AE05F5614}" dt="2021-11-08T00:16:21.741" v="2479" actId="1076"/>
          <ac:spMkLst>
            <pc:docMk/>
            <pc:sldMk cId="2027325063" sldId="282"/>
            <ac:spMk id="9" creationId="{6EA682B9-70FA-4A4B-9B94-2C2B8474A702}"/>
          </ac:spMkLst>
        </pc:spChg>
        <pc:graphicFrameChg chg="add del mod modGraphic">
          <ac:chgData name="Marcia Moraes" userId="c9c67e8a-58e2-4733-9a1c-5d44fec4775b" providerId="ADAL" clId="{98D8B018-DC3A-4932-9565-873AE05F5614}" dt="2021-11-07T23:59:31.797" v="2314" actId="3680"/>
          <ac:graphicFrameMkLst>
            <pc:docMk/>
            <pc:sldMk cId="2027325063" sldId="282"/>
            <ac:graphicFrameMk id="5" creationId="{2F0F5D77-44BE-494C-B3D7-C846D5C4584D}"/>
          </ac:graphicFrameMkLst>
        </pc:graphicFrameChg>
        <pc:graphicFrameChg chg="add mod modGraphic">
          <ac:chgData name="Marcia Moraes" userId="c9c67e8a-58e2-4733-9a1c-5d44fec4775b" providerId="ADAL" clId="{98D8B018-DC3A-4932-9565-873AE05F5614}" dt="2021-11-08T00:15:07.895" v="2435" actId="1076"/>
          <ac:graphicFrameMkLst>
            <pc:docMk/>
            <pc:sldMk cId="2027325063" sldId="282"/>
            <ac:graphicFrameMk id="7" creationId="{043EAB23-5A91-437A-AECA-D4B52C8D6239}"/>
          </ac:graphicFrameMkLst>
        </pc:graphicFrameChg>
      </pc:sldChg>
      <pc:sldChg chg="del">
        <pc:chgData name="Marcia Moraes" userId="c9c67e8a-58e2-4733-9a1c-5d44fec4775b" providerId="ADAL" clId="{98D8B018-DC3A-4932-9565-873AE05F5614}" dt="2021-11-07T22:24:15.949" v="1435" actId="2696"/>
        <pc:sldMkLst>
          <pc:docMk/>
          <pc:sldMk cId="1526273179" sldId="283"/>
        </pc:sldMkLst>
      </pc:sldChg>
      <pc:sldChg chg="addSp delSp modSp add">
        <pc:chgData name="Marcia Moraes" userId="c9c67e8a-58e2-4733-9a1c-5d44fec4775b" providerId="ADAL" clId="{98D8B018-DC3A-4932-9565-873AE05F5614}" dt="2021-11-07T18:31:37.039" v="362" actId="6549"/>
        <pc:sldMkLst>
          <pc:docMk/>
          <pc:sldMk cId="1556681107" sldId="284"/>
        </pc:sldMkLst>
        <pc:spChg chg="mod">
          <ac:chgData name="Marcia Moraes" userId="c9c67e8a-58e2-4733-9a1c-5d44fec4775b" providerId="ADAL" clId="{98D8B018-DC3A-4932-9565-873AE05F5614}" dt="2021-11-07T18:28:01.137" v="179" actId="1076"/>
          <ac:spMkLst>
            <pc:docMk/>
            <pc:sldMk cId="1556681107" sldId="284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7T18:31:37.039" v="362" actId="6549"/>
          <ac:spMkLst>
            <pc:docMk/>
            <pc:sldMk cId="1556681107" sldId="284"/>
            <ac:spMk id="3" creationId="{52466651-B913-2643-95EC-1F7359A4277D}"/>
          </ac:spMkLst>
        </pc:spChg>
        <pc:spChg chg="del">
          <ac:chgData name="Marcia Moraes" userId="c9c67e8a-58e2-4733-9a1c-5d44fec4775b" providerId="ADAL" clId="{98D8B018-DC3A-4932-9565-873AE05F5614}" dt="2021-11-07T18:26:49.735" v="172" actId="478"/>
          <ac:spMkLst>
            <pc:docMk/>
            <pc:sldMk cId="1556681107" sldId="284"/>
            <ac:spMk id="5" creationId="{3CE894BF-99D9-4B55-BA79-C9CDB16A74FB}"/>
          </ac:spMkLst>
        </pc:spChg>
        <pc:picChg chg="add">
          <ac:chgData name="Marcia Moraes" userId="c9c67e8a-58e2-4733-9a1c-5d44fec4775b" providerId="ADAL" clId="{98D8B018-DC3A-4932-9565-873AE05F5614}" dt="2021-11-07T18:27:46.569" v="175"/>
          <ac:picMkLst>
            <pc:docMk/>
            <pc:sldMk cId="1556681107" sldId="284"/>
            <ac:picMk id="6" creationId="{59222681-7628-4104-9018-2CFDA0C83B90}"/>
          </ac:picMkLst>
        </pc:picChg>
      </pc:sldChg>
      <pc:sldChg chg="addSp delSp modSp add">
        <pc:chgData name="Marcia Moraes" userId="c9c67e8a-58e2-4733-9a1c-5d44fec4775b" providerId="ADAL" clId="{98D8B018-DC3A-4932-9565-873AE05F5614}" dt="2021-11-07T22:22:14.373" v="1428" actId="20577"/>
        <pc:sldMkLst>
          <pc:docMk/>
          <pc:sldMk cId="506496098" sldId="285"/>
        </pc:sldMkLst>
        <pc:spChg chg="mod">
          <ac:chgData name="Marcia Moraes" userId="c9c67e8a-58e2-4733-9a1c-5d44fec4775b" providerId="ADAL" clId="{98D8B018-DC3A-4932-9565-873AE05F5614}" dt="2021-11-07T20:49:56.300" v="543" actId="20577"/>
          <ac:spMkLst>
            <pc:docMk/>
            <pc:sldMk cId="506496098" sldId="285"/>
            <ac:spMk id="2" creationId="{9999E181-CF6A-490F-B5E2-03594CB54A1B}"/>
          </ac:spMkLst>
        </pc:spChg>
        <pc:spChg chg="add mod">
          <ac:chgData name="Marcia Moraes" userId="c9c67e8a-58e2-4733-9a1c-5d44fec4775b" providerId="ADAL" clId="{98D8B018-DC3A-4932-9565-873AE05F5614}" dt="2021-11-07T21:53:52.039" v="812" actId="164"/>
          <ac:spMkLst>
            <pc:docMk/>
            <pc:sldMk cId="506496098" sldId="285"/>
            <ac:spMk id="3" creationId="{5BFFF969-0B0A-47CE-B813-76DECDC5C090}"/>
          </ac:spMkLst>
        </pc:spChg>
        <pc:spChg chg="add mod">
          <ac:chgData name="Marcia Moraes" userId="c9c67e8a-58e2-4733-9a1c-5d44fec4775b" providerId="ADAL" clId="{98D8B018-DC3A-4932-9565-873AE05F5614}" dt="2021-11-07T21:53:52.039" v="812" actId="164"/>
          <ac:spMkLst>
            <pc:docMk/>
            <pc:sldMk cId="506496098" sldId="285"/>
            <ac:spMk id="4" creationId="{045789CA-741D-40B7-8BAF-B841DE38FF05}"/>
          </ac:spMkLst>
        </pc:spChg>
        <pc:spChg chg="mod">
          <ac:chgData name="Marcia Moraes" userId="c9c67e8a-58e2-4733-9a1c-5d44fec4775b" providerId="ADAL" clId="{98D8B018-DC3A-4932-9565-873AE05F5614}" dt="2021-11-07T22:22:14.373" v="1428" actId="20577"/>
          <ac:spMkLst>
            <pc:docMk/>
            <pc:sldMk cId="506496098" sldId="285"/>
            <ac:spMk id="5" creationId="{745FA324-5B57-4CFE-8EC9-078D9ADA10E5}"/>
          </ac:spMkLst>
        </pc:spChg>
        <pc:spChg chg="del">
          <ac:chgData name="Marcia Moraes" userId="c9c67e8a-58e2-4733-9a1c-5d44fec4775b" providerId="ADAL" clId="{98D8B018-DC3A-4932-9565-873AE05F5614}" dt="2021-11-07T20:50:00.992" v="544" actId="478"/>
          <ac:spMkLst>
            <pc:docMk/>
            <pc:sldMk cId="506496098" sldId="285"/>
            <ac:spMk id="7" creationId="{28B78331-A19D-4E6D-94CD-BF32AA1628F2}"/>
          </ac:spMkLst>
        </pc:spChg>
        <pc:spChg chg="add mod">
          <ac:chgData name="Marcia Moraes" userId="c9c67e8a-58e2-4733-9a1c-5d44fec4775b" providerId="ADAL" clId="{98D8B018-DC3A-4932-9565-873AE05F5614}" dt="2021-11-07T21:55:19.265" v="918" actId="20577"/>
          <ac:spMkLst>
            <pc:docMk/>
            <pc:sldMk cId="506496098" sldId="285"/>
            <ac:spMk id="9" creationId="{CEF800A3-C9BB-4D51-ADAA-B877DE800F1A}"/>
          </ac:spMkLst>
        </pc:spChg>
        <pc:spChg chg="add mod">
          <ac:chgData name="Marcia Moraes" userId="c9c67e8a-58e2-4733-9a1c-5d44fec4775b" providerId="ADAL" clId="{98D8B018-DC3A-4932-9565-873AE05F5614}" dt="2021-11-07T21:58:52.255" v="947" actId="164"/>
          <ac:spMkLst>
            <pc:docMk/>
            <pc:sldMk cId="506496098" sldId="285"/>
            <ac:spMk id="12" creationId="{9119E0C6-5E13-402D-956C-4E917B67D2D3}"/>
          </ac:spMkLst>
        </pc:spChg>
        <pc:spChg chg="add mod">
          <ac:chgData name="Marcia Moraes" userId="c9c67e8a-58e2-4733-9a1c-5d44fec4775b" providerId="ADAL" clId="{98D8B018-DC3A-4932-9565-873AE05F5614}" dt="2021-11-07T21:58:52.255" v="947" actId="164"/>
          <ac:spMkLst>
            <pc:docMk/>
            <pc:sldMk cId="506496098" sldId="285"/>
            <ac:spMk id="13" creationId="{B22EB547-3770-4261-87E2-98FC9F45FD16}"/>
          </ac:spMkLst>
        </pc:spChg>
        <pc:spChg chg="add mod">
          <ac:chgData name="Marcia Moraes" userId="c9c67e8a-58e2-4733-9a1c-5d44fec4775b" providerId="ADAL" clId="{98D8B018-DC3A-4932-9565-873AE05F5614}" dt="2021-11-07T21:58:42.284" v="945" actId="14100"/>
          <ac:spMkLst>
            <pc:docMk/>
            <pc:sldMk cId="506496098" sldId="285"/>
            <ac:spMk id="15" creationId="{0B10121C-DF31-4458-B057-7C1A19BA4952}"/>
          </ac:spMkLst>
        </pc:spChg>
        <pc:grpChg chg="add mod">
          <ac:chgData name="Marcia Moraes" userId="c9c67e8a-58e2-4733-9a1c-5d44fec4775b" providerId="ADAL" clId="{98D8B018-DC3A-4932-9565-873AE05F5614}" dt="2021-11-07T21:53:54.473" v="813" actId="1076"/>
          <ac:grpSpMkLst>
            <pc:docMk/>
            <pc:sldMk cId="506496098" sldId="285"/>
            <ac:grpSpMk id="16" creationId="{5B1337B6-AF44-482B-A5BE-51816F579497}"/>
          </ac:grpSpMkLst>
        </pc:grpChg>
        <pc:grpChg chg="add mod">
          <ac:chgData name="Marcia Moraes" userId="c9c67e8a-58e2-4733-9a1c-5d44fec4775b" providerId="ADAL" clId="{98D8B018-DC3A-4932-9565-873AE05F5614}" dt="2021-11-07T21:58:54.843" v="948" actId="1076"/>
          <ac:grpSpMkLst>
            <pc:docMk/>
            <pc:sldMk cId="506496098" sldId="285"/>
            <ac:grpSpMk id="18" creationId="{89C03A00-CEA3-40B4-8A82-A25FC9AA91A8}"/>
          </ac:grpSpMkLst>
        </pc:grpChg>
        <pc:cxnChg chg="add mod">
          <ac:chgData name="Marcia Moraes" userId="c9c67e8a-58e2-4733-9a1c-5d44fec4775b" providerId="ADAL" clId="{98D8B018-DC3A-4932-9565-873AE05F5614}" dt="2021-11-07T21:53:52.039" v="812" actId="164"/>
          <ac:cxnSpMkLst>
            <pc:docMk/>
            <pc:sldMk cId="506496098" sldId="285"/>
            <ac:cxnSpMk id="8" creationId="{A9A7ECB6-A055-436C-A1E0-60567188A436}"/>
          </ac:cxnSpMkLst>
        </pc:cxnChg>
        <pc:cxnChg chg="add mod">
          <ac:chgData name="Marcia Moraes" userId="c9c67e8a-58e2-4733-9a1c-5d44fec4775b" providerId="ADAL" clId="{98D8B018-DC3A-4932-9565-873AE05F5614}" dt="2021-11-07T21:58:52.255" v="947" actId="164"/>
          <ac:cxnSpMkLst>
            <pc:docMk/>
            <pc:sldMk cId="506496098" sldId="285"/>
            <ac:cxnSpMk id="14" creationId="{19E4A6A8-51A1-4903-8984-D5B303C0C16C}"/>
          </ac:cxnSpMkLst>
        </pc:cxnChg>
        <pc:cxnChg chg="add mod">
          <ac:chgData name="Marcia Moraes" userId="c9c67e8a-58e2-4733-9a1c-5d44fec4775b" providerId="ADAL" clId="{98D8B018-DC3A-4932-9565-873AE05F5614}" dt="2021-11-07T21:59:31.824" v="958" actId="692"/>
          <ac:cxnSpMkLst>
            <pc:docMk/>
            <pc:sldMk cId="506496098" sldId="285"/>
            <ac:cxnSpMk id="20" creationId="{B438F70F-9F80-4359-8829-B0283FA5DD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2:57:19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369 26 24575,'-74'-1'0,"-89"3"0,157-1 0,1 0 0,-1 0 0,1 0 0,-1 0 0,1 1 0,0 0 0,-1 0 0,1 0 0,0 1 0,0 0 0,1 0 0,-1 0 0,0 0 0,1 1 0,0 0 0,0 0 0,0 0 0,0 0 0,1 0 0,0 1 0,0 0 0,0 0 0,0 0 0,1 0 0,-1 0 0,2 0 0,-1 1 0,-2 8 0,-1 13 0,2 1 0,0-1 0,2 1 0,3 45 0,0-34 0,-3 64 0,0-47 0,8 88 0,-6-138 0,0 1 0,0-1 0,1 0 0,0-1 0,0 1 0,0 0 0,1 0 0,0-1 0,0 1 0,0-1 0,1 0 0,0 0 0,0-1 0,9 9 0,-6-7 0,0-1 0,1 0 0,0 0 0,0-1 0,0 0 0,1-1 0,-1 1 0,1-2 0,11 3 0,16 0 0,0-1 0,1-2 0,-1-1 0,42-5 0,-42 2 0,-10 0 0,5 2 0,-1-2 0,49-10 0,-68 9 0,-1 0 0,0-1 0,0 0 0,0 0 0,-1-1 0,1 0 0,-1-1 0,-1 0 0,1-1 0,-1 1 0,9-11 0,7-7 0,-2-2 0,-1-1 0,-1 0 0,-2-2 0,25-49 0,-33 57 0,-2-1 0,0 0 0,-1-1 0,-1 0 0,-1 0 0,-1 0 0,-1-1 0,-1-41 0,-2 57 0,-1 0 0,0 1 0,-1-1 0,1 0 0,-2 1 0,1-1 0,-1 1 0,0-1 0,0 1 0,-1 0 0,0 1 0,0-1 0,-1 1 0,0-1 0,0 1 0,0 1 0,-1-1 0,0 1 0,0 0 0,0 0 0,-1 1 0,0 0 0,1 0 0,-11-4 0,-14-5 0,0 2 0,0 1 0,-1 2 0,-45-7 0,-17 3 81,-25-6-1527,83 10-5380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2:57:25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0 546 24575,'1'-2'0,"-1"0"0,1 1 0,-1-1 0,1 0 0,0 0 0,-1 1 0,1-1 0,0 0 0,0 1 0,0-1 0,0 1 0,1 0 0,-1-1 0,0 1 0,1 0 0,-1 0 0,1-1 0,-1 1 0,4-1 0,39-21 0,-26 15 0,9-6 0,0 1 0,1 2 0,0 1 0,1 1 0,0 2 0,0 1 0,1 1 0,33-2 0,43 3 0,-64 3 0,-1-1 0,1-2 0,71-16 0,372-101 0,-208 60 0,-225 50 0,85-32 0,-101 29 0,0 2 0,1 2 0,0 1 0,75-8 0,397 16 0,-226 4 0,-12-1 0,294-5 0,-318-13 0,55-3 0,964 16 0,-647 5 0,171-23 0,145 4 0,-595 20 0,-303-2 0,0 1 0,0 2 0,0 2 0,0 1 0,-1 2 0,60 23 0,16 7 0,54 23 0,-157-57 0,-1 0 0,0 0 0,-1 0 0,0 1 0,1 0 0,-2 0 0,1 1 0,-1 0 0,0 0 0,0 1 0,-1 0 0,5 8 0,4 11 0,-1 0 0,14 40 0,-17-32 0,-2 1 0,-1 0 0,-2 0 0,-1 1 0,-1 54 0,-1-20 0,1-44 0,1 0 0,2 0 0,15 49 0,-9-40 0,8 52 0,31 163 0,-4-24 0,-45-214 0,0 1 0,0 0 0,-2 0 0,0 19 0,0-32 0,0 0 0,0 0 0,0 0 0,0 0 0,0-1 0,-1 1 0,1 0 0,0 0 0,0 0 0,0-1 0,-1 1 0,1 0 0,0 0 0,-1-1 0,1 1 0,-1 0 0,1 0 0,-1-1 0,1 1 0,-1-1 0,0 1 0,1-1 0,-1 1 0,0 0 0,0-1 0,0 0 0,0 0 0,1 0 0,-1-1 0,0 1 0,0 0 0,1 0 0,-1-1 0,0 1 0,1-1 0,-1 1 0,0 0 0,1-1 0,-1 1 0,1-1 0,-1 1 0,1-1 0,-1 0 0,1 1 0,-1-2 0,-21-37 0,2-26 0,15 46 0,0 2 0,-1-1 0,0 1 0,-1 0 0,-2 0 0,1 1 0,-19-26 0,9 19 0,13 15 0,0 1 0,0 0 0,-1 0 0,0 0 0,0 1 0,-1 0 0,1 0 0,-1 1 0,-8-5 0,1 8 0,13 9 0,14 15 0,30 30 0,-3 1 0,49 85 0,-86-133 0,8 14 0,0-1 0,1 0 0,1-1 0,0 0 0,23 21 0,-35-37 0,-1 0 0,1-1 0,-1 1 0,1-1 0,-1 1 0,1-1 0,-1 1 0,1-1 0,0 1 0,-1-1 0,1 0 0,0 1 0,0-1 0,-1 0 0,1 0 0,0 1 0,0-1 0,-1 0 0,1 0 0,0 0 0,0 0 0,-1 0 0,1 0 0,0 0 0,0 0 0,-1 0 0,1-1 0,0 1 0,0 0 0,-1 0 0,1-1 0,0 1 0,-1 0 0,1-1 0,0 1 0,-1 0 0,1-1 0,0 1 0,-1-1 0,1 0 0,-1 1 0,1-1 0,-1 1 0,1-1 0,-1 0 0,0 1 0,1-1 0,-1 0 0,0 1 0,1-1 0,-1 0 0,0 0 0,0 0 0,7-45 0,-7 44 0,-1-356 0,-2 142 0,3 173-1365,0 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382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File OS, Exceptions, More Classes, Arrays, 2D Arrays, Inheritance,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01E1-2F4E-4537-986E-0DE7C2D4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6CD0B-02D4-45ED-8555-2ACFF776C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method / class / code at your table – include various things you know</a:t>
            </a:r>
          </a:p>
          <a:p>
            <a:r>
              <a:rPr lang="en-US" dirty="0"/>
              <a:t>Let someone else EXPLAIN what the output of your method will be</a:t>
            </a:r>
          </a:p>
          <a:p>
            <a:r>
              <a:rPr lang="en-US" dirty="0"/>
              <a:t>Then explain to them what you were going for, so </a:t>
            </a:r>
            <a:r>
              <a:rPr lang="en-US"/>
              <a:t>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122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745880"/>
            <a:ext cx="4947227" cy="1015663"/>
          </a:xfrm>
        </p:spPr>
        <p:txBody>
          <a:bodyPr/>
          <a:lstStyle/>
          <a:p>
            <a:r>
              <a:rPr lang="en-US" dirty="0"/>
              <a:t>Arrays and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22" y="2003914"/>
            <a:ext cx="6148698" cy="3670813"/>
          </a:xfrm>
        </p:spPr>
        <p:txBody>
          <a:bodyPr/>
          <a:lstStyle/>
          <a:p>
            <a:r>
              <a:rPr lang="en-US" dirty="0"/>
              <a:t>Considering the code presented:</a:t>
            </a:r>
          </a:p>
          <a:p>
            <a:pPr lvl="1"/>
            <a:r>
              <a:rPr lang="en-US" dirty="0"/>
              <a:t>Write  the method multiply using a loop that multiply the values of the array.</a:t>
            </a:r>
          </a:p>
          <a:p>
            <a:pPr lvl="1"/>
            <a:r>
              <a:rPr lang="en-US" dirty="0"/>
              <a:t>Rewrite the multiply method so it is done using a recursive approach.</a:t>
            </a:r>
          </a:p>
          <a:p>
            <a:pPr lvl="1"/>
            <a:r>
              <a:rPr lang="en-US" dirty="0"/>
              <a:t>Write the </a:t>
            </a:r>
            <a:r>
              <a:rPr lang="en-US" dirty="0" err="1"/>
              <a:t>factorialMatrix</a:t>
            </a:r>
            <a:r>
              <a:rPr lang="en-US" dirty="0"/>
              <a:t> method that receives the array as a parameter and returns a 2D array where the first row is the array itself and the second row is the factorial value corresponding to the first row. Considering the </a:t>
            </a:r>
            <a:r>
              <a:rPr lang="en-US" altLang="en-US" dirty="0"/>
              <a:t>int [] array = {1,2,3,4}; we would have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3EAB23-5A91-437A-AECA-D4B52C8D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31551"/>
              </p:ext>
            </p:extLst>
          </p:nvPr>
        </p:nvGraphicFramePr>
        <p:xfrm>
          <a:off x="1541316" y="5718873"/>
          <a:ext cx="50027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27">
                  <a:extLst>
                    <a:ext uri="{9D8B030D-6E8A-4147-A177-3AD203B41FA5}">
                      <a16:colId xmlns:a16="http://schemas.microsoft.com/office/drawing/2014/main" val="542069447"/>
                    </a:ext>
                  </a:extLst>
                </a:gridCol>
                <a:gridCol w="890194">
                  <a:extLst>
                    <a:ext uri="{9D8B030D-6E8A-4147-A177-3AD203B41FA5}">
                      <a16:colId xmlns:a16="http://schemas.microsoft.com/office/drawing/2014/main" val="1678830919"/>
                    </a:ext>
                  </a:extLst>
                </a:gridCol>
                <a:gridCol w="1078761">
                  <a:extLst>
                    <a:ext uri="{9D8B030D-6E8A-4147-A177-3AD203B41FA5}">
                      <a16:colId xmlns:a16="http://schemas.microsoft.com/office/drawing/2014/main" val="2656201167"/>
                    </a:ext>
                  </a:extLst>
                </a:gridCol>
                <a:gridCol w="1078761">
                  <a:extLst>
                    <a:ext uri="{9D8B030D-6E8A-4147-A177-3AD203B41FA5}">
                      <a16:colId xmlns:a16="http://schemas.microsoft.com/office/drawing/2014/main" val="1998385756"/>
                    </a:ext>
                  </a:extLst>
                </a:gridCol>
                <a:gridCol w="1078761">
                  <a:extLst>
                    <a:ext uri="{9D8B030D-6E8A-4147-A177-3AD203B41FA5}">
                      <a16:colId xmlns:a16="http://schemas.microsoft.com/office/drawing/2014/main" val="171963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3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0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03379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6EA682B9-70FA-4A4B-9B94-2C2B8474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309" y="516000"/>
            <a:ext cx="6769100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[][]matrix){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[]array: matrix){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num:array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&lt;= 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fact *=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array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"Multiply of array with loop: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multiply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"Multiply of array with recursion: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multiplyRecursive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[][] matrix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(matrix)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181-CF6A-490F-B5E2-03594CB5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FA324-5B57-4CFE-8EC9-078D9ADA1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027366" cy="4577920"/>
          </a:xfrm>
        </p:spPr>
        <p:txBody>
          <a:bodyPr/>
          <a:lstStyle/>
          <a:p>
            <a:r>
              <a:rPr lang="en-US" sz="2000" dirty="0"/>
              <a:t>Identify super class and sub class</a:t>
            </a:r>
          </a:p>
          <a:p>
            <a:r>
              <a:rPr lang="en-US" sz="2000" dirty="0"/>
              <a:t>Identify attributes and methods for each class</a:t>
            </a:r>
          </a:p>
          <a:p>
            <a:r>
              <a:rPr lang="en-US" sz="2000" dirty="0"/>
              <a:t>Where overloading occurs?</a:t>
            </a:r>
          </a:p>
          <a:p>
            <a:r>
              <a:rPr lang="en-US" sz="2000" dirty="0"/>
              <a:t>Where overriding occurs?</a:t>
            </a:r>
          </a:p>
          <a:p>
            <a:r>
              <a:rPr lang="en-US" sz="2000" dirty="0"/>
              <a:t>Implement those classes considering the inheritance model.</a:t>
            </a:r>
          </a:p>
          <a:p>
            <a:r>
              <a:rPr lang="en-US" sz="2000" dirty="0"/>
              <a:t>Create a new class that test those classes</a:t>
            </a:r>
          </a:p>
          <a:p>
            <a:pPr lvl="1"/>
            <a:r>
              <a:rPr lang="en-US" sz="1800" dirty="0"/>
              <a:t>In the main method create an </a:t>
            </a:r>
            <a:r>
              <a:rPr lang="en-US" sz="1800" dirty="0" err="1"/>
              <a:t>ArrayList</a:t>
            </a:r>
            <a:r>
              <a:rPr lang="en-US" sz="1800" dirty="0"/>
              <a:t> of Teachers and add Teachers and </a:t>
            </a:r>
            <a:r>
              <a:rPr lang="en-US" sz="1800" dirty="0" err="1"/>
              <a:t>FullTimeTeacher</a:t>
            </a:r>
            <a:r>
              <a:rPr lang="en-US" sz="1800" dirty="0"/>
              <a:t> in that </a:t>
            </a:r>
            <a:r>
              <a:rPr lang="en-US" sz="1800" dirty="0" err="1"/>
              <a:t>ArrayList</a:t>
            </a:r>
            <a:r>
              <a:rPr lang="en-US" sz="1800" dirty="0"/>
              <a:t> and print that list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1337B6-AF44-482B-A5BE-51816F579497}"/>
              </a:ext>
            </a:extLst>
          </p:cNvPr>
          <p:cNvGrpSpPr/>
          <p:nvPr/>
        </p:nvGrpSpPr>
        <p:grpSpPr>
          <a:xfrm>
            <a:off x="9207795" y="310282"/>
            <a:ext cx="3981734" cy="3575918"/>
            <a:chOff x="9207794" y="861237"/>
            <a:chExt cx="3981734" cy="35759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FFF969-0B0A-47CE-B813-76DECDC5C090}"/>
                </a:ext>
              </a:extLst>
            </p:cNvPr>
            <p:cNvSpPr txBox="1"/>
            <p:nvPr/>
          </p:nvSpPr>
          <p:spPr>
            <a:xfrm>
              <a:off x="10498617" y="968134"/>
              <a:ext cx="1097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789CA-741D-40B7-8BAF-B841DE38FF05}"/>
                </a:ext>
              </a:extLst>
            </p:cNvPr>
            <p:cNvSpPr/>
            <p:nvPr/>
          </p:nvSpPr>
          <p:spPr>
            <a:xfrm>
              <a:off x="9207794" y="861237"/>
              <a:ext cx="3981730" cy="3413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A7ECB6-A055-436C-A1E0-60567188A436}"/>
                </a:ext>
              </a:extLst>
            </p:cNvPr>
            <p:cNvCxnSpPr>
              <a:cxnSpLocks/>
            </p:cNvCxnSpPr>
            <p:nvPr/>
          </p:nvCxnSpPr>
          <p:spPr>
            <a:xfrm>
              <a:off x="9207795" y="1463722"/>
              <a:ext cx="3981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800A3-C9BB-4D51-ADAA-B877DE800F1A}"/>
                </a:ext>
              </a:extLst>
            </p:cNvPr>
            <p:cNvSpPr txBox="1"/>
            <p:nvPr/>
          </p:nvSpPr>
          <p:spPr>
            <a:xfrm>
              <a:off x="9311313" y="1574833"/>
              <a:ext cx="376673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id:int</a:t>
              </a:r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subject:String</a:t>
              </a:r>
              <a:endParaRPr lang="en-US" dirty="0"/>
            </a:p>
            <a:p>
              <a:r>
                <a:rPr lang="en-US" dirty="0"/>
                <a:t>+Teacher()</a:t>
              </a:r>
            </a:p>
            <a:p>
              <a:r>
                <a:rPr lang="en-US" dirty="0"/>
                <a:t>+Teacher(</a:t>
              </a:r>
              <a:r>
                <a:rPr lang="en-US" dirty="0" err="1"/>
                <a:t>subject:String</a:t>
              </a:r>
              <a:r>
                <a:rPr lang="en-US" dirty="0"/>
                <a:t>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getSubject</a:t>
              </a:r>
              <a:r>
                <a:rPr lang="en-US" dirty="0"/>
                <a:t>(): String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setSubject</a:t>
              </a:r>
              <a:r>
                <a:rPr lang="en-US" dirty="0"/>
                <a:t>(subject: String)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getId</a:t>
              </a:r>
              <a:r>
                <a:rPr lang="en-US" dirty="0"/>
                <a:t>(): int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toString</a:t>
              </a:r>
              <a:r>
                <a:rPr lang="en-US" dirty="0"/>
                <a:t>():String</a:t>
              </a:r>
            </a:p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C03A00-CEA3-40B4-8A82-A25FC9AA91A8}"/>
              </a:ext>
            </a:extLst>
          </p:cNvPr>
          <p:cNvGrpSpPr/>
          <p:nvPr/>
        </p:nvGrpSpPr>
        <p:grpSpPr>
          <a:xfrm>
            <a:off x="9093945" y="4049072"/>
            <a:ext cx="4201471" cy="3189602"/>
            <a:chOff x="9248714" y="4049072"/>
            <a:chExt cx="4201471" cy="3189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19E0C6-5E13-402D-956C-4E917B67D2D3}"/>
                </a:ext>
              </a:extLst>
            </p:cNvPr>
            <p:cNvSpPr txBox="1"/>
            <p:nvPr/>
          </p:nvSpPr>
          <p:spPr>
            <a:xfrm>
              <a:off x="10285967" y="4193560"/>
              <a:ext cx="207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FullTimeTeacher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2EB547-3770-4261-87E2-98FC9F45FD16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E4A6A8-51A1-4903-8984-D5B303C0C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10121C-DF31-4458-B057-7C1A19BA4952}"/>
              </a:ext>
            </a:extLst>
          </p:cNvPr>
          <p:cNvSpPr txBox="1"/>
          <p:nvPr/>
        </p:nvSpPr>
        <p:spPr>
          <a:xfrm>
            <a:off x="9356213" y="4800676"/>
            <a:ext cx="40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-salary: double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</a:t>
            </a:r>
            <a:r>
              <a:rPr lang="en-US" dirty="0" err="1"/>
              <a:t>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38F70F-9F80-4359-8829-B0283FA5DDE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1194682" y="3696321"/>
            <a:ext cx="0" cy="35275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7215793" y="1621893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Final Practical! (summative)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Did you practice each Knowledge Check/RPA at least 3 different days already?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545922-76CF-403E-BE13-D3B79F5D5FB9}"/>
              </a:ext>
            </a:extLst>
          </p:cNvPr>
          <p:cNvSpPr txBox="1">
            <a:spLocks/>
          </p:cNvSpPr>
          <p:nvPr/>
        </p:nvSpPr>
        <p:spPr>
          <a:xfrm>
            <a:off x="628076" y="1762203"/>
            <a:ext cx="5642096" cy="30862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9887" indent="0">
              <a:buNone/>
            </a:pPr>
            <a:r>
              <a:rPr lang="en-US" u="sng" dirty="0"/>
              <a:t>THIS WEEK</a:t>
            </a:r>
            <a:r>
              <a:rPr lang="en-US" dirty="0"/>
              <a:t>:</a:t>
            </a:r>
          </a:p>
          <a:p>
            <a:r>
              <a:rPr lang="en-US" dirty="0"/>
              <a:t>Tuesday – Review Lab (Student request - Coding Exam anytime you want)</a:t>
            </a:r>
          </a:p>
          <a:p>
            <a:r>
              <a:rPr lang="en-US" dirty="0"/>
              <a:t>Wednesday – Review Lecture 2</a:t>
            </a:r>
          </a:p>
          <a:p>
            <a:r>
              <a:rPr lang="en-US" dirty="0"/>
              <a:t>Thursday – CANVAS EXAM (</a:t>
            </a:r>
            <a:r>
              <a:rPr lang="en-US" b="1" dirty="0"/>
              <a:t>In lab</a:t>
            </a:r>
            <a:r>
              <a:rPr lang="en-US" dirty="0"/>
              <a:t>)</a:t>
            </a:r>
          </a:p>
          <a:p>
            <a:r>
              <a:rPr lang="en-US" dirty="0"/>
              <a:t>Friday – No Class / Catch Up Day (Accommodation Exams – In CSB110)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483B6-AF94-4FDE-86A7-47D9439E7257}"/>
              </a:ext>
            </a:extLst>
          </p:cNvPr>
          <p:cNvSpPr txBox="1"/>
          <p:nvPr/>
        </p:nvSpPr>
        <p:spPr>
          <a:xfrm>
            <a:off x="7228114" y="3686145"/>
            <a:ext cx="650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Sessions and Help Desk – as normal!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EBB4C-79ED-46C8-BAEC-7FC431E76C53}"/>
              </a:ext>
            </a:extLst>
          </p:cNvPr>
          <p:cNvSpPr txBox="1"/>
          <p:nvPr/>
        </p:nvSpPr>
        <p:spPr>
          <a:xfrm>
            <a:off x="880094" y="551671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484C-1D7C-43CB-ADEF-F3986800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Requested (not in order)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4DA2-9AC9-4C9B-9D75-C3C72EC2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99236"/>
            <a:ext cx="12561413" cy="4379259"/>
          </a:xfrm>
        </p:spPr>
        <p:txBody>
          <a:bodyPr/>
          <a:lstStyle/>
          <a:p>
            <a:r>
              <a:rPr lang="en-US" dirty="0"/>
              <a:t>Loops – How to track variables/handwritten method</a:t>
            </a:r>
          </a:p>
          <a:p>
            <a:r>
              <a:rPr lang="en-US" dirty="0"/>
              <a:t>Arrays</a:t>
            </a:r>
          </a:p>
          <a:p>
            <a:r>
              <a:rPr lang="en-US" dirty="0" err="1"/>
              <a:t>PrintWriter</a:t>
            </a:r>
            <a:endParaRPr lang="en-US" dirty="0"/>
          </a:p>
          <a:p>
            <a:r>
              <a:rPr lang="en-US" dirty="0"/>
              <a:t>Class/Objects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Including Super</a:t>
            </a:r>
          </a:p>
          <a:p>
            <a:r>
              <a:rPr lang="en-US" dirty="0"/>
              <a:t>Recursion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Javadoc Reading </a:t>
            </a:r>
          </a:p>
          <a:p>
            <a:pPr lvl="1"/>
            <a:r>
              <a:rPr lang="en-US" dirty="0"/>
              <a:t>not on exam, so will save for Wednesday – or ask </a:t>
            </a:r>
            <a:r>
              <a:rPr lang="en-US" dirty="0" err="1"/>
              <a:t>Terryn</a:t>
            </a:r>
            <a:r>
              <a:rPr lang="en-US" dirty="0"/>
              <a:t> to cover it in the Wednesday help session if we don’t get to it. </a:t>
            </a:r>
          </a:p>
        </p:txBody>
      </p:sp>
    </p:spTree>
    <p:extLst>
      <p:ext uri="{BB962C8B-B14F-4D97-AF65-F5344CB8AC3E}">
        <p14:creationId xmlns:p14="http://schemas.microsoft.com/office/powerpoint/2010/main" val="15980104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5A19-518A-4F14-AE97-130DACC7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Variables (Especially Loops)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D46F-3AFC-4E0C-91DA-EDB9B81C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2487883"/>
            <a:ext cx="7848268" cy="4653146"/>
          </a:xfrm>
        </p:spPr>
        <p:txBody>
          <a:bodyPr/>
          <a:lstStyle/>
          <a:p>
            <a:r>
              <a:rPr lang="en-US" dirty="0"/>
              <a:t>Best way to track – Build a TABLE! </a:t>
            </a:r>
          </a:p>
          <a:p>
            <a:pPr lvl="1"/>
            <a:r>
              <a:rPr lang="en-US" dirty="0"/>
              <a:t>We will try a number of code examples throughout this lecture</a:t>
            </a:r>
          </a:p>
          <a:p>
            <a:pPr lvl="1"/>
            <a:r>
              <a:rPr lang="en-US" dirty="0"/>
              <a:t>I will ask you to use a table to track them</a:t>
            </a:r>
          </a:p>
          <a:p>
            <a:r>
              <a:rPr lang="en-US" dirty="0"/>
              <a:t>Step 1:</a:t>
            </a:r>
          </a:p>
          <a:p>
            <a:pPr lvl="1"/>
            <a:r>
              <a:rPr lang="en-US" dirty="0"/>
              <a:t>Write out all variables you need to track</a:t>
            </a:r>
          </a:p>
          <a:p>
            <a:pPr lvl="1"/>
            <a:r>
              <a:rPr lang="en-US" dirty="0"/>
              <a:t>Larger variables (Like arrays)</a:t>
            </a:r>
          </a:p>
          <a:p>
            <a:pPr lvl="2"/>
            <a:r>
              <a:rPr lang="en-US" dirty="0"/>
              <a:t>I draw out the  memory structure next to the table. 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As you iterate through the loop</a:t>
            </a:r>
          </a:p>
          <a:p>
            <a:pPr lvl="2"/>
            <a:r>
              <a:rPr lang="en-US" dirty="0"/>
              <a:t>Add a row to the table, with the columns being variables </a:t>
            </a:r>
          </a:p>
        </p:txBody>
      </p:sp>
    </p:spTree>
    <p:extLst>
      <p:ext uri="{BB962C8B-B14F-4D97-AF65-F5344CB8AC3E}">
        <p14:creationId xmlns:p14="http://schemas.microsoft.com/office/powerpoint/2010/main" val="29739093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358-3ECD-4F59-99D9-A16C620C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5" y="154639"/>
            <a:ext cx="12561413" cy="1015467"/>
          </a:xfrm>
        </p:spPr>
        <p:txBody>
          <a:bodyPr/>
          <a:lstStyle/>
          <a:p>
            <a:r>
              <a:rPr lang="en-US" dirty="0"/>
              <a:t>Example To Try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00E85-0FA1-4E6A-A861-956F64CC1E15}"/>
              </a:ext>
            </a:extLst>
          </p:cNvPr>
          <p:cNvSpPr txBox="1"/>
          <p:nvPr/>
        </p:nvSpPr>
        <p:spPr>
          <a:xfrm>
            <a:off x="7576458" y="154639"/>
            <a:ext cx="6052457" cy="3416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loopExample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708935-4403-4A87-AFA6-2B403D624496}"/>
              </a:ext>
            </a:extLst>
          </p:cNvPr>
          <p:cNvGrpSpPr/>
          <p:nvPr/>
        </p:nvGrpSpPr>
        <p:grpSpPr>
          <a:xfrm>
            <a:off x="348343" y="1287067"/>
            <a:ext cx="4325256" cy="575732"/>
            <a:chOff x="7358744" y="1917096"/>
            <a:chExt cx="4325256" cy="5757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8C15F3-8F98-47A1-BA5C-8D3E2E564867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F519DD-9DF6-4C60-B5A4-1C31F6BBAD36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i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AC89BD-FC29-40B4-9E1F-41F9A12FF354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7F5C60-90BF-4361-A8E9-DB181748628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FC84AC-6179-415D-817B-BA48EF7E7B03}"/>
              </a:ext>
            </a:extLst>
          </p:cNvPr>
          <p:cNvGrpSpPr/>
          <p:nvPr/>
        </p:nvGrpSpPr>
        <p:grpSpPr>
          <a:xfrm>
            <a:off x="348343" y="1917227"/>
            <a:ext cx="4325256" cy="575732"/>
            <a:chOff x="7358744" y="1917096"/>
            <a:chExt cx="4325256" cy="5757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4DAF7D-303E-487B-ACC8-6F5411E09A21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sz="800" dirty="0">
                  <a:latin typeface="Proxima Nova" charset="0"/>
                  <a:ea typeface="Proxima Nova" charset="0"/>
                  <a:cs typeface="Proxima Nova" charset="0"/>
                </a:rPr>
                <a:t>pre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28EF8-7DF9-4340-8AA3-2CB2A6567D9A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7A7110-D43A-4D7E-9BF7-A645329E0B19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-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13C655-5B8A-4B52-BBEC-4E3FE7017DE4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“”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1A85D9-79FB-4F9F-BC80-D3C06F66BB41}"/>
              </a:ext>
            </a:extLst>
          </p:cNvPr>
          <p:cNvGrpSpPr/>
          <p:nvPr/>
        </p:nvGrpSpPr>
        <p:grpSpPr>
          <a:xfrm>
            <a:off x="348343" y="2547310"/>
            <a:ext cx="4325256" cy="575732"/>
            <a:chOff x="7358744" y="1917096"/>
            <a:chExt cx="4325256" cy="5757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1C273C-58C1-4D15-9B23-22E46453FBC5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3542DA-93F9-4024-A39C-A4B0E78730B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60B529-FDBA-436D-8A20-37ED921CECB6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2A6654-3FB6-42C3-8883-6F81502A36D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577D7D-0BBA-44B4-BA5E-8B88A22550C2}"/>
              </a:ext>
            </a:extLst>
          </p:cNvPr>
          <p:cNvGrpSpPr/>
          <p:nvPr/>
        </p:nvGrpSpPr>
        <p:grpSpPr>
          <a:xfrm>
            <a:off x="348342" y="3177393"/>
            <a:ext cx="4325256" cy="575732"/>
            <a:chOff x="7358744" y="1917096"/>
            <a:chExt cx="4325256" cy="5757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405456-45B8-457D-9DD2-498FBD75F7F3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EB72A8-9F92-4667-878E-5246B96072E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424F1C-E406-41A3-A005-8EE916E0CA1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87E1C9-DB82-44B0-8713-6D4FB3B4ABA4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2E8979-E0F6-45F7-A3AB-3CE79E2AC39A}"/>
              </a:ext>
            </a:extLst>
          </p:cNvPr>
          <p:cNvGrpSpPr/>
          <p:nvPr/>
        </p:nvGrpSpPr>
        <p:grpSpPr>
          <a:xfrm>
            <a:off x="348342" y="3804976"/>
            <a:ext cx="4325256" cy="575732"/>
            <a:chOff x="7358744" y="1917096"/>
            <a:chExt cx="4325256" cy="5757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2F067F-DE1A-4F00-8113-19AE81AE35F4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198AB0-FC75-42D9-8ACF-0698676929F3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05223A-35D3-4A95-9F15-DABDF3BD1FB5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3E8E78-9089-405D-B61A-751B3270F06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794391-B195-4F05-A3F8-15F72A329AB5}"/>
              </a:ext>
            </a:extLst>
          </p:cNvPr>
          <p:cNvGrpSpPr/>
          <p:nvPr/>
        </p:nvGrpSpPr>
        <p:grpSpPr>
          <a:xfrm>
            <a:off x="348342" y="4441432"/>
            <a:ext cx="4325256" cy="575732"/>
            <a:chOff x="7358744" y="1917096"/>
            <a:chExt cx="4325256" cy="5757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0A5CE0-1E7C-4AAC-9418-ADFBBD2CFC16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0E1814-9745-409F-B9EC-E295035210C8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D2613F8-7452-490F-894C-C39F8AB87D97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224273-C404-4319-975B-D1F0A1275163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799FB-72C2-412B-9975-A38749241138}"/>
              </a:ext>
            </a:extLst>
          </p:cNvPr>
          <p:cNvGrpSpPr/>
          <p:nvPr/>
        </p:nvGrpSpPr>
        <p:grpSpPr>
          <a:xfrm>
            <a:off x="348342" y="5075220"/>
            <a:ext cx="4325256" cy="575732"/>
            <a:chOff x="7358744" y="1917096"/>
            <a:chExt cx="4325256" cy="5757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5C8B51-8EF6-4465-A1E4-E6ACFA2A3111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68A5C8-C549-48DB-B7D1-F82C2C7E8E1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562AD3-D75B-4A4F-ACA0-A525EE81688D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D40618-2CFA-497C-8DF6-4AFF1B3433CD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943C63-643B-4BD1-A216-AAE0B1D77C24}"/>
              </a:ext>
            </a:extLst>
          </p:cNvPr>
          <p:cNvSpPr txBox="1"/>
          <p:nvPr/>
        </p:nvSpPr>
        <p:spPr>
          <a:xfrm>
            <a:off x="1219200" y="2647138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9747E7-A3C3-4E3D-8142-FDBA233F0E60}"/>
              </a:ext>
            </a:extLst>
          </p:cNvPr>
          <p:cNvSpPr txBox="1"/>
          <p:nvPr/>
        </p:nvSpPr>
        <p:spPr>
          <a:xfrm>
            <a:off x="1219199" y="3246336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2EC8BF-5196-4E1E-BC4D-F1E8C3C2471E}"/>
              </a:ext>
            </a:extLst>
          </p:cNvPr>
          <p:cNvSpPr txBox="1"/>
          <p:nvPr/>
        </p:nvSpPr>
        <p:spPr>
          <a:xfrm>
            <a:off x="1190172" y="3892787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852A92-688A-4DB3-BD03-D2D323F5A07B}"/>
              </a:ext>
            </a:extLst>
          </p:cNvPr>
          <p:cNvSpPr txBox="1"/>
          <p:nvPr/>
        </p:nvSpPr>
        <p:spPr>
          <a:xfrm>
            <a:off x="1190174" y="4529243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30444-68B4-4B37-A2A8-1A5A31139409}"/>
              </a:ext>
            </a:extLst>
          </p:cNvPr>
          <p:cNvSpPr txBox="1"/>
          <p:nvPr/>
        </p:nvSpPr>
        <p:spPr>
          <a:xfrm>
            <a:off x="1190174" y="5163031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7B709F-2198-4658-B09E-614240735A9E}"/>
              </a:ext>
            </a:extLst>
          </p:cNvPr>
          <p:cNvGrpSpPr/>
          <p:nvPr/>
        </p:nvGrpSpPr>
        <p:grpSpPr>
          <a:xfrm>
            <a:off x="5421085" y="3585579"/>
            <a:ext cx="2902856" cy="575732"/>
            <a:chOff x="8781144" y="1917096"/>
            <a:chExt cx="2902856" cy="5757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38A7E4-616A-43AB-83A7-4CB365B1E791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9A40D8-3847-484A-8F9E-AEB784BEB186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4D91E4-2AA9-46A4-9728-779669566AB9}"/>
              </a:ext>
            </a:extLst>
          </p:cNvPr>
          <p:cNvGrpSpPr/>
          <p:nvPr/>
        </p:nvGrpSpPr>
        <p:grpSpPr>
          <a:xfrm>
            <a:off x="5421085" y="4161311"/>
            <a:ext cx="2902856" cy="575732"/>
            <a:chOff x="8781144" y="1917096"/>
            <a:chExt cx="2902856" cy="5757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658D4C-D7B9-4904-A7D3-D117ACA10C0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DFA1E-ED0E-4E2D-B50A-4EEC786E2F26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64FE38E-9D83-40AC-8B06-CF767425079E}"/>
              </a:ext>
            </a:extLst>
          </p:cNvPr>
          <p:cNvSpPr txBox="1"/>
          <p:nvPr/>
        </p:nvSpPr>
        <p:spPr>
          <a:xfrm>
            <a:off x="5384797" y="3014112"/>
            <a:ext cx="177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4, </a:t>
            </a:r>
            <a:r>
              <a:rPr lang="en-US" dirty="0" err="1"/>
              <a:t>rtn</a:t>
            </a:r>
            <a:r>
              <a:rPr lang="en-US" dirty="0"/>
              <a:t>=“”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B425AF-DC0B-4BFA-A0E7-E4A0D4C7C3D6}"/>
              </a:ext>
            </a:extLst>
          </p:cNvPr>
          <p:cNvGrpSpPr/>
          <p:nvPr/>
        </p:nvGrpSpPr>
        <p:grpSpPr>
          <a:xfrm>
            <a:off x="5421085" y="4713396"/>
            <a:ext cx="2902856" cy="575732"/>
            <a:chOff x="8781144" y="1917096"/>
            <a:chExt cx="2902856" cy="5757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8A4DF0-FAE4-4C2E-BB99-B07302F519EE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7A20296-EF80-4958-BDC3-FA695ED3B22D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DABC34-476D-44B9-9295-17A93881F75E}"/>
              </a:ext>
            </a:extLst>
          </p:cNvPr>
          <p:cNvGrpSpPr/>
          <p:nvPr/>
        </p:nvGrpSpPr>
        <p:grpSpPr>
          <a:xfrm>
            <a:off x="5421085" y="5287375"/>
            <a:ext cx="2902856" cy="575732"/>
            <a:chOff x="8781144" y="1917096"/>
            <a:chExt cx="2902856" cy="575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92DC91-7693-468B-B4AF-1BB1427205F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60CD8D-2A20-4461-A8B5-2F4227B8FB5B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689A2F-5C4E-4917-8156-AD1B1914BA01}"/>
              </a:ext>
            </a:extLst>
          </p:cNvPr>
          <p:cNvSpPr txBox="1"/>
          <p:nvPr/>
        </p:nvSpPr>
        <p:spPr>
          <a:xfrm>
            <a:off x="5609771" y="4258737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B787E4-CBC5-45B0-87BE-0C77766F9D6F}"/>
              </a:ext>
            </a:extLst>
          </p:cNvPr>
          <p:cNvSpPr txBox="1"/>
          <p:nvPr/>
        </p:nvSpPr>
        <p:spPr>
          <a:xfrm>
            <a:off x="5631541" y="4833712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2A0064-4D0A-41F5-BE5F-244707CBF18A}"/>
              </a:ext>
            </a:extLst>
          </p:cNvPr>
          <p:cNvSpPr txBox="1"/>
          <p:nvPr/>
        </p:nvSpPr>
        <p:spPr>
          <a:xfrm>
            <a:off x="5624283" y="5341803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992C271-557F-4038-AC45-28A3E871DAB2}"/>
                  </a:ext>
                </a:extLst>
              </p14:cNvPr>
              <p14:cNvContentPartPr/>
              <p14:nvPr/>
            </p14:nvContentPartPr>
            <p14:xfrm>
              <a:off x="1971457" y="2704617"/>
              <a:ext cx="322920" cy="290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992C271-557F-4038-AC45-28A3E871D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457" y="2695617"/>
                <a:ext cx="34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E1959B-6617-4397-856C-CF078DD697CF}"/>
                  </a:ext>
                </a:extLst>
              </p14:cNvPr>
              <p14:cNvContentPartPr/>
              <p14:nvPr/>
            </p14:nvContentPartPr>
            <p14:xfrm>
              <a:off x="2148217" y="2640537"/>
              <a:ext cx="3272868" cy="586045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E1959B-6617-4397-856C-CF078DD69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9218" y="2631538"/>
                <a:ext cx="3290507" cy="603684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3271328E-D17E-45E7-B32E-5FC48E471339}"/>
              </a:ext>
            </a:extLst>
          </p:cNvPr>
          <p:cNvSpPr txBox="1"/>
          <p:nvPr/>
        </p:nvSpPr>
        <p:spPr>
          <a:xfrm>
            <a:off x="6662057" y="4236422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6E370-7E38-4773-86B3-44838AD38940}"/>
              </a:ext>
            </a:extLst>
          </p:cNvPr>
          <p:cNvSpPr txBox="1"/>
          <p:nvPr/>
        </p:nvSpPr>
        <p:spPr>
          <a:xfrm>
            <a:off x="6676569" y="4784940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4E4CA8-533C-4754-A6BE-AC6DF2221C04}"/>
              </a:ext>
            </a:extLst>
          </p:cNvPr>
          <p:cNvSpPr txBox="1"/>
          <p:nvPr/>
        </p:nvSpPr>
        <p:spPr>
          <a:xfrm>
            <a:off x="6676569" y="5330917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3546D4-DA6D-4000-9653-D3FBE45539AE}"/>
              </a:ext>
            </a:extLst>
          </p:cNvPr>
          <p:cNvSpPr txBox="1"/>
          <p:nvPr/>
        </p:nvSpPr>
        <p:spPr>
          <a:xfrm>
            <a:off x="3142343" y="2661336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F1D5F0-786E-4155-A5CC-600B05977B5D}"/>
              </a:ext>
            </a:extLst>
          </p:cNvPr>
          <p:cNvGrpSpPr/>
          <p:nvPr/>
        </p:nvGrpSpPr>
        <p:grpSpPr>
          <a:xfrm>
            <a:off x="8650514" y="4130246"/>
            <a:ext cx="2902856" cy="575732"/>
            <a:chOff x="8781144" y="1917096"/>
            <a:chExt cx="2902856" cy="5757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84CE89F-03D7-4145-9904-F12DDB30B693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AAEF3A2-C144-4048-B7FF-BFD019C84C1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2E58F7-6B75-4970-89AE-17B60F01B38C}"/>
              </a:ext>
            </a:extLst>
          </p:cNvPr>
          <p:cNvGrpSpPr/>
          <p:nvPr/>
        </p:nvGrpSpPr>
        <p:grpSpPr>
          <a:xfrm>
            <a:off x="8650514" y="4705978"/>
            <a:ext cx="2902856" cy="575732"/>
            <a:chOff x="8781144" y="1917096"/>
            <a:chExt cx="2902856" cy="5757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377B9B7-5633-4475-9FA4-CF5D7B5BC4B5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E0D3BD-2187-41F5-90C6-0B2285C5073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66E2797-2D86-4EDC-8919-4CA920729F59}"/>
              </a:ext>
            </a:extLst>
          </p:cNvPr>
          <p:cNvSpPr txBox="1"/>
          <p:nvPr/>
        </p:nvSpPr>
        <p:spPr>
          <a:xfrm>
            <a:off x="8650514" y="3642325"/>
            <a:ext cx="27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3, </a:t>
            </a:r>
            <a:r>
              <a:rPr lang="en-US" dirty="0" err="1"/>
              <a:t>rtn</a:t>
            </a:r>
            <a:r>
              <a:rPr lang="en-US" dirty="0"/>
              <a:t>=“1,2,3,;”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C2A6800-1A1E-4230-9D73-1ECDFCC3323E}"/>
              </a:ext>
            </a:extLst>
          </p:cNvPr>
          <p:cNvGrpSpPr/>
          <p:nvPr/>
        </p:nvGrpSpPr>
        <p:grpSpPr>
          <a:xfrm>
            <a:off x="8650514" y="5258063"/>
            <a:ext cx="2902856" cy="575732"/>
            <a:chOff x="8781144" y="1917096"/>
            <a:chExt cx="2902856" cy="5757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D6A36E7-AC88-4346-84E9-AE63C1C005B4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8F6CB0-F4EB-4106-AFB4-7903210E9E7A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77994-C6BE-45E5-A5FD-85E7F9672A22}"/>
              </a:ext>
            </a:extLst>
          </p:cNvPr>
          <p:cNvSpPr txBox="1"/>
          <p:nvPr/>
        </p:nvSpPr>
        <p:spPr>
          <a:xfrm>
            <a:off x="8839200" y="4803404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338C6E-EB51-45F9-B6B8-A8D0A2B3D451}"/>
              </a:ext>
            </a:extLst>
          </p:cNvPr>
          <p:cNvSpPr txBox="1"/>
          <p:nvPr/>
        </p:nvSpPr>
        <p:spPr>
          <a:xfrm>
            <a:off x="8860970" y="5378379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1C082E-E8DF-4297-948F-C34D07E0BF78}"/>
              </a:ext>
            </a:extLst>
          </p:cNvPr>
          <p:cNvSpPr txBox="1"/>
          <p:nvPr/>
        </p:nvSpPr>
        <p:spPr>
          <a:xfrm>
            <a:off x="9891486" y="4781089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9AE89E-9E9E-4BFB-BA24-37CC367E8D6A}"/>
              </a:ext>
            </a:extLst>
          </p:cNvPr>
          <p:cNvSpPr txBox="1"/>
          <p:nvPr/>
        </p:nvSpPr>
        <p:spPr>
          <a:xfrm>
            <a:off x="9905998" y="5329607"/>
            <a:ext cx="146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3774C-A3E9-4B50-889F-1242F0020BF1}"/>
              </a:ext>
            </a:extLst>
          </p:cNvPr>
          <p:cNvSpPr txBox="1"/>
          <p:nvPr/>
        </p:nvSpPr>
        <p:spPr>
          <a:xfrm>
            <a:off x="3089526" y="3246336"/>
            <a:ext cx="158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CA63B87-5D16-4532-BD39-717A2BB30498}"/>
              </a:ext>
            </a:extLst>
          </p:cNvPr>
          <p:cNvGrpSpPr/>
          <p:nvPr/>
        </p:nvGrpSpPr>
        <p:grpSpPr>
          <a:xfrm>
            <a:off x="7155542" y="6501128"/>
            <a:ext cx="2902856" cy="575732"/>
            <a:chOff x="8781144" y="1917096"/>
            <a:chExt cx="2902856" cy="57573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B9AD737-2120-4379-8FA4-6A4F17F45EFC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23101EC-03F5-4CF2-A36A-CA2A893DA572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9C53B4-BE37-4FA5-B3C0-3586E31F0348}"/>
              </a:ext>
            </a:extLst>
          </p:cNvPr>
          <p:cNvGrpSpPr/>
          <p:nvPr/>
        </p:nvGrpSpPr>
        <p:grpSpPr>
          <a:xfrm>
            <a:off x="7155542" y="7076860"/>
            <a:ext cx="2902856" cy="575732"/>
            <a:chOff x="8781144" y="1917096"/>
            <a:chExt cx="2902856" cy="57573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A107B32-C050-4864-9734-326181059F82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A6C2248-368F-4AC4-95C8-97B8AC412443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A481510-D888-4C7D-8629-2976E616293B}"/>
              </a:ext>
            </a:extLst>
          </p:cNvPr>
          <p:cNvSpPr txBox="1"/>
          <p:nvPr/>
        </p:nvSpPr>
        <p:spPr>
          <a:xfrm>
            <a:off x="7155542" y="6013207"/>
            <a:ext cx="333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2, </a:t>
            </a:r>
            <a:r>
              <a:rPr lang="en-US" dirty="0" err="1"/>
              <a:t>rtn</a:t>
            </a:r>
            <a:r>
              <a:rPr lang="en-US" dirty="0"/>
              <a:t>=“1,2,3,;1,2,;”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DC0C37-E274-4C95-BC17-9DE243A0AFB0}"/>
              </a:ext>
            </a:extLst>
          </p:cNvPr>
          <p:cNvSpPr txBox="1"/>
          <p:nvPr/>
        </p:nvSpPr>
        <p:spPr>
          <a:xfrm>
            <a:off x="7344228" y="7174286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261267-1A03-4983-8719-BA8DA674DA7A}"/>
              </a:ext>
            </a:extLst>
          </p:cNvPr>
          <p:cNvSpPr txBox="1"/>
          <p:nvPr/>
        </p:nvSpPr>
        <p:spPr>
          <a:xfrm>
            <a:off x="8091714" y="7151971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</a:t>
            </a:r>
          </a:p>
          <a:p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E40F16-215C-4DEC-A147-CDA032C3EF5A}"/>
              </a:ext>
            </a:extLst>
          </p:cNvPr>
          <p:cNvSpPr txBox="1"/>
          <p:nvPr/>
        </p:nvSpPr>
        <p:spPr>
          <a:xfrm>
            <a:off x="2670628" y="3892787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</a:t>
            </a:r>
          </a:p>
          <a:p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73ED1-3F1E-4816-B526-4F46F2FBC758}"/>
              </a:ext>
            </a:extLst>
          </p:cNvPr>
          <p:cNvSpPr txBox="1"/>
          <p:nvPr/>
        </p:nvSpPr>
        <p:spPr>
          <a:xfrm>
            <a:off x="1843313" y="4544905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E4E495-E2A1-4D5D-BA35-AEEA42EC5FF4}"/>
              </a:ext>
            </a:extLst>
          </p:cNvPr>
          <p:cNvSpPr txBox="1"/>
          <p:nvPr/>
        </p:nvSpPr>
        <p:spPr>
          <a:xfrm>
            <a:off x="2677881" y="4575410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1,2,3,;1,2,;1,;;</a:t>
            </a:r>
          </a:p>
          <a:p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B9BAF-EF43-4E2F-9128-5C37EED27387}"/>
              </a:ext>
            </a:extLst>
          </p:cNvPr>
          <p:cNvSpPr txBox="1"/>
          <p:nvPr/>
        </p:nvSpPr>
        <p:spPr>
          <a:xfrm>
            <a:off x="1821548" y="5174778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AC0FEDB-47BC-4CF8-8696-0D9DF6B94204}"/>
              </a:ext>
            </a:extLst>
          </p:cNvPr>
          <p:cNvSpPr txBox="1"/>
          <p:nvPr/>
        </p:nvSpPr>
        <p:spPr>
          <a:xfrm>
            <a:off x="2656116" y="5205283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1,2,3,;1,2,;1,;;;</a:t>
            </a:r>
          </a:p>
          <a:p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17FEFB-A464-44F5-9B03-DD8372F2CE07}"/>
              </a:ext>
            </a:extLst>
          </p:cNvPr>
          <p:cNvSpPr txBox="1"/>
          <p:nvPr/>
        </p:nvSpPr>
        <p:spPr>
          <a:xfrm>
            <a:off x="798286" y="6413317"/>
            <a:ext cx="416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arrays, I keep a separate memory block with an arrow back!</a:t>
            </a:r>
          </a:p>
        </p:txBody>
      </p:sp>
    </p:spTree>
    <p:extLst>
      <p:ext uri="{BB962C8B-B14F-4D97-AF65-F5344CB8AC3E}">
        <p14:creationId xmlns:p14="http://schemas.microsoft.com/office/powerpoint/2010/main" val="4212389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58" grpId="0"/>
      <p:bldP spid="65" grpId="0"/>
      <p:bldP spid="66" grpId="0"/>
      <p:bldP spid="67" grpId="0"/>
      <p:bldP spid="70" grpId="0"/>
      <p:bldP spid="71" grpId="0"/>
      <p:bldP spid="72" grpId="0"/>
      <p:bldP spid="73" grpId="0"/>
      <p:bldP spid="93" grpId="0"/>
      <p:bldP spid="97" grpId="0"/>
      <p:bldP spid="98" grpId="0"/>
      <p:bldP spid="99" grpId="0"/>
      <p:bldP spid="100" grpId="0"/>
      <p:bldP spid="101" grpId="0"/>
      <p:bldP spid="112" grpId="0"/>
      <p:bldP spid="116" grpId="0"/>
      <p:bldP spid="118" grpId="0"/>
      <p:bldP spid="120" grpId="0"/>
      <p:bldP spid="122" grpId="0"/>
      <p:bldP spid="123" grpId="0"/>
      <p:bldP spid="124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733E-A1D9-4BFB-AA40-81F60BC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623C4-94DA-406D-9F72-4FDA1E61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99" y="2479309"/>
            <a:ext cx="6846782" cy="1779317"/>
          </a:xfrm>
        </p:spPr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Allocate X amount of memory of a certain TYPE</a:t>
            </a:r>
          </a:p>
          <a:p>
            <a:pPr lvl="2"/>
            <a:r>
              <a:rPr lang="en-US" dirty="0"/>
              <a:t>Does not instantiate! </a:t>
            </a:r>
          </a:p>
          <a:p>
            <a:r>
              <a:rPr lang="en-US" dirty="0"/>
              <a:t>TYPE[] variable = new TYPE[X];</a:t>
            </a:r>
          </a:p>
          <a:p>
            <a:r>
              <a:rPr lang="en-US" dirty="0"/>
              <a:t>What is printed? (use the table technique)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8569B-1DD6-43F4-BFD7-810B365E9DC2}"/>
              </a:ext>
            </a:extLst>
          </p:cNvPr>
          <p:cNvSpPr txBox="1"/>
          <p:nvPr/>
        </p:nvSpPr>
        <p:spPr>
          <a:xfrm>
            <a:off x="6045196" y="140915"/>
            <a:ext cx="7598228" cy="37856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basicArray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short hand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// thinking deeper!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3E18E-7346-4128-9AAE-D41968C12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72574"/>
              </p:ext>
            </p:extLst>
          </p:nvPr>
        </p:nvGraphicFramePr>
        <p:xfrm>
          <a:off x="594209" y="4690910"/>
          <a:ext cx="454781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781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5B17B8-0674-4BF9-9E14-4A84D1B6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90130"/>
              </p:ext>
            </p:extLst>
          </p:nvPr>
        </p:nvGraphicFramePr>
        <p:xfrm>
          <a:off x="1289216" y="4690910"/>
          <a:ext cx="473393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024BC45-42AC-4F46-88BF-6FA41429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65682"/>
              </p:ext>
            </p:extLst>
          </p:nvPr>
        </p:nvGraphicFramePr>
        <p:xfrm>
          <a:off x="2002835" y="4690910"/>
          <a:ext cx="473393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C2FC6D-88A1-43E6-AC62-B5CA8F51183D}"/>
              </a:ext>
            </a:extLst>
          </p:cNvPr>
          <p:cNvSpPr txBox="1"/>
          <p:nvPr/>
        </p:nvSpPr>
        <p:spPr>
          <a:xfrm>
            <a:off x="8041051" y="4336967"/>
            <a:ext cx="23366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[0, 3, 5, 7, 9]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[0, 3, 5, 7, 9]</a:t>
            </a:r>
          </a:p>
        </p:txBody>
      </p:sp>
    </p:spTree>
    <p:extLst>
      <p:ext uri="{BB962C8B-B14F-4D97-AF65-F5344CB8AC3E}">
        <p14:creationId xmlns:p14="http://schemas.microsoft.com/office/powerpoint/2010/main" val="310161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4D1A-15CC-47B1-B35E-16799B8B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09E3-4F7A-48B1-839C-73E8797B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2487883"/>
            <a:ext cx="9169068" cy="2015520"/>
          </a:xfrm>
        </p:spPr>
        <p:txBody>
          <a:bodyPr/>
          <a:lstStyle/>
          <a:p>
            <a:r>
              <a:rPr lang="en-US" dirty="0"/>
              <a:t>Objects are allocated, but not instantiated </a:t>
            </a:r>
          </a:p>
          <a:p>
            <a:pPr lvl="1"/>
            <a:r>
              <a:rPr lang="en-US" dirty="0"/>
              <a:t>Meaning, what the value of an object that is declared, but no created? </a:t>
            </a:r>
            <a:r>
              <a:rPr lang="en-US" b="1" dirty="0"/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0E9B2-645B-40BD-8BFF-738F6CDCA32A}"/>
              </a:ext>
            </a:extLst>
          </p:cNvPr>
          <p:cNvSpPr txBox="1"/>
          <p:nvPr/>
        </p:nvSpPr>
        <p:spPr>
          <a:xfrm>
            <a:off x="628075" y="3566246"/>
            <a:ext cx="91690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"Time Warp"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450E8-D8C1-4D58-97A3-32B0D8507EBB}"/>
              </a:ext>
            </a:extLst>
          </p:cNvPr>
          <p:cNvSpPr txBox="1"/>
          <p:nvPr/>
        </p:nvSpPr>
        <p:spPr>
          <a:xfrm>
            <a:off x="4996514" y="5260162"/>
            <a:ext cx="3824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[null, null, null]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[null, Time Warp, null]</a:t>
            </a:r>
          </a:p>
        </p:txBody>
      </p:sp>
    </p:spTree>
    <p:extLst>
      <p:ext uri="{BB962C8B-B14F-4D97-AF65-F5344CB8AC3E}">
        <p14:creationId xmlns:p14="http://schemas.microsoft.com/office/powerpoint/2010/main" val="2624561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B6DA-4DF4-497D-B8EB-DFDA9370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C0AC-3015-4CD7-9164-A7F183A8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846" y="1939357"/>
            <a:ext cx="9836725" cy="1946843"/>
          </a:xfrm>
        </p:spPr>
        <p:txBody>
          <a:bodyPr/>
          <a:lstStyle/>
          <a:p>
            <a:r>
              <a:rPr lang="en-US" dirty="0"/>
              <a:t>Takes a </a:t>
            </a:r>
            <a:r>
              <a:rPr lang="en-US" b="1" dirty="0"/>
              <a:t>Stream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File  - creates a stream to read or write from a file</a:t>
            </a:r>
          </a:p>
          <a:p>
            <a:pPr lvl="1"/>
            <a:r>
              <a:rPr lang="en-US" dirty="0"/>
              <a:t>Prints out to the location – using standard “print” commands</a:t>
            </a:r>
          </a:p>
          <a:p>
            <a:pPr lvl="1"/>
            <a:r>
              <a:rPr lang="en-US" dirty="0"/>
              <a:t>Stores info in buffer until .close() is called (won’t save until then!)</a:t>
            </a:r>
          </a:p>
          <a:p>
            <a:pPr lvl="1"/>
            <a:r>
              <a:rPr lang="en-US" dirty="0"/>
              <a:t>Let’s look at an example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4FC9E-6C33-4BB2-B4CF-A2C7B4466C6B}"/>
              </a:ext>
            </a:extLst>
          </p:cNvPr>
          <p:cNvSpPr txBox="1"/>
          <p:nvPr/>
        </p:nvSpPr>
        <p:spPr>
          <a:xfrm>
            <a:off x="145143" y="4165600"/>
            <a:ext cx="6382325" cy="30469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[][] values)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"ouptut.txt"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values)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stringToCSV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    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else it won't save it!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5117B-052B-4E8B-9457-FD4D90C945EE}"/>
              </a:ext>
            </a:extLst>
          </p:cNvPr>
          <p:cNvSpPr txBox="1"/>
          <p:nvPr/>
        </p:nvSpPr>
        <p:spPr>
          <a:xfrm>
            <a:off x="6633028" y="5133884"/>
            <a:ext cx="7039429" cy="20621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stringToCSV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row)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row)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deleteCharAt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remove </a:t>
            </a:r>
            <a:r>
              <a:rPr lang="en-US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end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comma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548E7-BF20-41A4-921A-BCC87BDBEF53}"/>
              </a:ext>
            </a:extLst>
          </p:cNvPr>
          <p:cNvSpPr txBox="1"/>
          <p:nvPr/>
        </p:nvSpPr>
        <p:spPr>
          <a:xfrm>
            <a:off x="6846782" y="3638236"/>
            <a:ext cx="6320972" cy="13849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csv_data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"Row1"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"Header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"Header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   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"Row2"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   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"some value3"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csv_data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5033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DFF6-9609-4444-BB57-9B46784A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/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C03B-D586-9348-BB8D-7083DDC6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12561413" cy="3991939"/>
          </a:xfrm>
        </p:spPr>
        <p:txBody>
          <a:bodyPr/>
          <a:lstStyle/>
          <a:p>
            <a:r>
              <a:rPr lang="en-US" dirty="0"/>
              <a:t>Discussion – What is a class / object?</a:t>
            </a:r>
          </a:p>
          <a:p>
            <a:endParaRPr lang="en-US" dirty="0"/>
          </a:p>
          <a:p>
            <a:r>
              <a:rPr lang="en-US" dirty="0"/>
              <a:t>A block of code – that is reusable</a:t>
            </a:r>
          </a:p>
          <a:p>
            <a:r>
              <a:rPr lang="en-US" dirty="0"/>
              <a:t>All objects/classes create new TYPES</a:t>
            </a:r>
          </a:p>
          <a:p>
            <a:r>
              <a:rPr lang="en-US" dirty="0"/>
              <a:t>Building blocks of programs</a:t>
            </a:r>
          </a:p>
          <a:p>
            <a:r>
              <a:rPr lang="en-US" dirty="0"/>
              <a:t>What can be stored in them?</a:t>
            </a:r>
          </a:p>
          <a:p>
            <a:r>
              <a:rPr lang="en-US" dirty="0"/>
              <a:t>How do you access what is stored?</a:t>
            </a:r>
          </a:p>
          <a:p>
            <a:pPr marL="23029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045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282DB5-35EB-48D1-A750-D08F08F70F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B4BED8-6587-430C-8C6E-C226A7D33E25}">
  <ds:schemaRefs>
    <ds:schemaRef ds:uri="http://purl.org/dc/dcmitype/"/>
    <ds:schemaRef ds:uri="http://schemas.microsoft.com/office/2006/documentManagement/types"/>
    <ds:schemaRef ds:uri="http://purl.org/dc/elements/1.1/"/>
    <ds:schemaRef ds:uri="e06ed288-fd75-4b50-bbed-f5a5df88c31c"/>
    <ds:schemaRef ds:uri="http://schemas.microsoft.com/office/infopath/2007/PartnerControls"/>
    <ds:schemaRef ds:uri="http://schemas.microsoft.com/office/2006/metadata/properties"/>
    <ds:schemaRef ds:uri="92c41bee-f0ee-4aa6-9399-a35fbb883510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5562</TotalTime>
  <Words>1551</Words>
  <Application>Microsoft Macintosh PowerPoint</Application>
  <PresentationFormat>Custom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Topics Requested (not in order)</vt:lpstr>
      <vt:lpstr>Tracking Variables (Especially Loops)</vt:lpstr>
      <vt:lpstr>Example To Try One</vt:lpstr>
      <vt:lpstr>Arrays</vt:lpstr>
      <vt:lpstr>Arrays with Objects</vt:lpstr>
      <vt:lpstr>PrintWriter Example</vt:lpstr>
      <vt:lpstr>Class / Objects</vt:lpstr>
      <vt:lpstr>Break Time</vt:lpstr>
      <vt:lpstr>Arrays and Recursion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76</cp:revision>
  <dcterms:created xsi:type="dcterms:W3CDTF">2020-03-09T22:21:06Z</dcterms:created>
  <dcterms:modified xsi:type="dcterms:W3CDTF">2021-11-08T16:52:33Z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