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72" r:id="rId6"/>
    <p:sldId id="257" r:id="rId7"/>
    <p:sldId id="258" r:id="rId8"/>
    <p:sldId id="259" r:id="rId9"/>
    <p:sldId id="260" r:id="rId10"/>
    <p:sldId id="261" r:id="rId11"/>
    <p:sldId id="262" r:id="rId12"/>
    <p:sldId id="273" r:id="rId13"/>
    <p:sldId id="274" r:id="rId14"/>
    <p:sldId id="275" r:id="rId15"/>
    <p:sldId id="277" r:id="rId16"/>
    <p:sldId id="276" r:id="rId17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72" autoAdjust="0"/>
    <p:restoredTop sz="95994" autoAdjust="0"/>
  </p:normalViewPr>
  <p:slideViewPr>
    <p:cSldViewPr snapToGrid="0" snapToObjects="1">
      <p:cViewPr>
        <p:scale>
          <a:sx n="60" d="100"/>
          <a:sy n="60" d="100"/>
        </p:scale>
        <p:origin x="764" y="28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a Moraes" userId="c9c67e8a-58e2-4733-9a1c-5d44fec4775b" providerId="ADAL" clId="{737BC473-D2BC-42F5-9433-E3DD58752011}"/>
    <pc:docChg chg="undo custSel addSld modSld modMainMaster">
      <pc:chgData name="Marcia Moraes" userId="c9c67e8a-58e2-4733-9a1c-5d44fec4775b" providerId="ADAL" clId="{737BC473-D2BC-42F5-9433-E3DD58752011}" dt="2023-03-28T20:04:12.019" v="614" actId="20577"/>
      <pc:docMkLst>
        <pc:docMk/>
      </pc:docMkLst>
      <pc:sldChg chg="modSp">
        <pc:chgData name="Marcia Moraes" userId="c9c67e8a-58e2-4733-9a1c-5d44fec4775b" providerId="ADAL" clId="{737BC473-D2BC-42F5-9433-E3DD58752011}" dt="2023-03-28T19:27:03.821" v="237" actId="1076"/>
        <pc:sldMkLst>
          <pc:docMk/>
          <pc:sldMk cId="3474445937" sldId="257"/>
        </pc:sldMkLst>
        <pc:spChg chg="mod">
          <ac:chgData name="Marcia Moraes" userId="c9c67e8a-58e2-4733-9a1c-5d44fec4775b" providerId="ADAL" clId="{737BC473-D2BC-42F5-9433-E3DD58752011}" dt="2023-03-28T19:17:44" v="120" actId="1076"/>
          <ac:spMkLst>
            <pc:docMk/>
            <pc:sldMk cId="3474445937" sldId="257"/>
            <ac:spMk id="4" creationId="{A439D3A7-6274-BE4D-B5CA-81DC107EF7CD}"/>
          </ac:spMkLst>
        </pc:spChg>
        <pc:spChg chg="mod">
          <ac:chgData name="Marcia Moraes" userId="c9c67e8a-58e2-4733-9a1c-5d44fec4775b" providerId="ADAL" clId="{737BC473-D2BC-42F5-9433-E3DD58752011}" dt="2023-03-28T19:27:03.821" v="237" actId="1076"/>
          <ac:spMkLst>
            <pc:docMk/>
            <pc:sldMk cId="3474445937" sldId="257"/>
            <ac:spMk id="5" creationId="{C7059987-5A5C-9B4E-BE38-2DD2B4DFF7B6}"/>
          </ac:spMkLst>
        </pc:spChg>
      </pc:sldChg>
      <pc:sldChg chg="modSp">
        <pc:chgData name="Marcia Moraes" userId="c9c67e8a-58e2-4733-9a1c-5d44fec4775b" providerId="ADAL" clId="{737BC473-D2BC-42F5-9433-E3DD58752011}" dt="2023-03-28T19:27:30.573" v="238" actId="14100"/>
        <pc:sldMkLst>
          <pc:docMk/>
          <pc:sldMk cId="18398231" sldId="258"/>
        </pc:sldMkLst>
        <pc:spChg chg="mod">
          <ac:chgData name="Marcia Moraes" userId="c9c67e8a-58e2-4733-9a1c-5d44fec4775b" providerId="ADAL" clId="{737BC473-D2BC-42F5-9433-E3DD58752011}" dt="2023-03-28T19:27:30.573" v="238" actId="14100"/>
          <ac:spMkLst>
            <pc:docMk/>
            <pc:sldMk cId="18398231" sldId="258"/>
            <ac:spMk id="3" creationId="{76E239E0-84C5-2C4A-A458-70BDFE0C923B}"/>
          </ac:spMkLst>
        </pc:spChg>
      </pc:sldChg>
      <pc:sldChg chg="modSp">
        <pc:chgData name="Marcia Moraes" userId="c9c67e8a-58e2-4733-9a1c-5d44fec4775b" providerId="ADAL" clId="{737BC473-D2BC-42F5-9433-E3DD58752011}" dt="2023-03-28T19:27:41.278" v="239" actId="255"/>
        <pc:sldMkLst>
          <pc:docMk/>
          <pc:sldMk cId="1788657895" sldId="259"/>
        </pc:sldMkLst>
        <pc:spChg chg="mod">
          <ac:chgData name="Marcia Moraes" userId="c9c67e8a-58e2-4733-9a1c-5d44fec4775b" providerId="ADAL" clId="{737BC473-D2BC-42F5-9433-E3DD58752011}" dt="2023-03-28T19:27:41.278" v="239" actId="255"/>
          <ac:spMkLst>
            <pc:docMk/>
            <pc:sldMk cId="1788657895" sldId="259"/>
            <ac:spMk id="3" creationId="{A0C662EC-C50E-564E-9457-D8D872B0CA6A}"/>
          </ac:spMkLst>
        </pc:spChg>
      </pc:sldChg>
      <pc:sldChg chg="modSp">
        <pc:chgData name="Marcia Moraes" userId="c9c67e8a-58e2-4733-9a1c-5d44fec4775b" providerId="ADAL" clId="{737BC473-D2BC-42F5-9433-E3DD58752011}" dt="2023-03-28T19:27:59.484" v="240" actId="1076"/>
        <pc:sldMkLst>
          <pc:docMk/>
          <pc:sldMk cId="180331623" sldId="260"/>
        </pc:sldMkLst>
        <pc:spChg chg="mod">
          <ac:chgData name="Marcia Moraes" userId="c9c67e8a-58e2-4733-9a1c-5d44fec4775b" providerId="ADAL" clId="{737BC473-D2BC-42F5-9433-E3DD58752011}" dt="2023-03-28T19:27:59.484" v="240" actId="1076"/>
          <ac:spMkLst>
            <pc:docMk/>
            <pc:sldMk cId="180331623" sldId="260"/>
            <ac:spMk id="2" creationId="{75AFB74F-9B4B-4649-87BD-5E7AC6E23CDE}"/>
          </ac:spMkLst>
        </pc:spChg>
        <pc:spChg chg="mod">
          <ac:chgData name="Marcia Moraes" userId="c9c67e8a-58e2-4733-9a1c-5d44fec4775b" providerId="ADAL" clId="{737BC473-D2BC-42F5-9433-E3DD58752011}" dt="2023-03-28T19:20:09.060" v="213" actId="5793"/>
          <ac:spMkLst>
            <pc:docMk/>
            <pc:sldMk cId="180331623" sldId="260"/>
            <ac:spMk id="3" creationId="{EA79BE83-F5FE-3249-9624-4B4F5CECA95D}"/>
          </ac:spMkLst>
        </pc:spChg>
        <pc:spChg chg="mod">
          <ac:chgData name="Marcia Moraes" userId="c9c67e8a-58e2-4733-9a1c-5d44fec4775b" providerId="ADAL" clId="{737BC473-D2BC-42F5-9433-E3DD58752011}" dt="2023-03-28T19:19:47.566" v="207" actId="14100"/>
          <ac:spMkLst>
            <pc:docMk/>
            <pc:sldMk cId="180331623" sldId="260"/>
            <ac:spMk id="5" creationId="{44D3BF7E-A38F-794F-9020-7B0D3103DCE6}"/>
          </ac:spMkLst>
        </pc:spChg>
      </pc:sldChg>
      <pc:sldChg chg="modSp">
        <pc:chgData name="Marcia Moraes" userId="c9c67e8a-58e2-4733-9a1c-5d44fec4775b" providerId="ADAL" clId="{737BC473-D2BC-42F5-9433-E3DD58752011}" dt="2023-03-28T19:21:41.341" v="229" actId="255"/>
        <pc:sldMkLst>
          <pc:docMk/>
          <pc:sldMk cId="2743286021" sldId="261"/>
        </pc:sldMkLst>
        <pc:spChg chg="mod">
          <ac:chgData name="Marcia Moraes" userId="c9c67e8a-58e2-4733-9a1c-5d44fec4775b" providerId="ADAL" clId="{737BC473-D2BC-42F5-9433-E3DD58752011}" dt="2023-03-28T19:21:02.044" v="218" actId="1076"/>
          <ac:spMkLst>
            <pc:docMk/>
            <pc:sldMk cId="2743286021" sldId="261"/>
            <ac:spMk id="2" creationId="{792379DF-78F3-EF44-9083-C1069C8C0AE4}"/>
          </ac:spMkLst>
        </pc:spChg>
        <pc:spChg chg="mod">
          <ac:chgData name="Marcia Moraes" userId="c9c67e8a-58e2-4733-9a1c-5d44fec4775b" providerId="ADAL" clId="{737BC473-D2BC-42F5-9433-E3DD58752011}" dt="2023-03-28T19:21:41.341" v="229" actId="255"/>
          <ac:spMkLst>
            <pc:docMk/>
            <pc:sldMk cId="2743286021" sldId="261"/>
            <ac:spMk id="3" creationId="{0D843410-7036-9645-BD8D-3792989CBBF7}"/>
          </ac:spMkLst>
        </pc:spChg>
        <pc:spChg chg="mod">
          <ac:chgData name="Marcia Moraes" userId="c9c67e8a-58e2-4733-9a1c-5d44fec4775b" providerId="ADAL" clId="{737BC473-D2BC-42F5-9433-E3DD58752011}" dt="2023-03-28T19:21:17.174" v="222" actId="14100"/>
          <ac:spMkLst>
            <pc:docMk/>
            <pc:sldMk cId="2743286021" sldId="261"/>
            <ac:spMk id="4" creationId="{4449CBB4-46D8-C442-9B5D-47ACD9D74EB3}"/>
          </ac:spMkLst>
        </pc:spChg>
      </pc:sldChg>
      <pc:sldChg chg="addSp modSp modAnim">
        <pc:chgData name="Marcia Moraes" userId="c9c67e8a-58e2-4733-9a1c-5d44fec4775b" providerId="ADAL" clId="{737BC473-D2BC-42F5-9433-E3DD58752011}" dt="2023-03-28T19:44:31.126" v="319" actId="255"/>
        <pc:sldMkLst>
          <pc:docMk/>
          <pc:sldMk cId="2957129568" sldId="262"/>
        </pc:sldMkLst>
        <pc:spChg chg="mod">
          <ac:chgData name="Marcia Moraes" userId="c9c67e8a-58e2-4733-9a1c-5d44fec4775b" providerId="ADAL" clId="{737BC473-D2BC-42F5-9433-E3DD58752011}" dt="2023-03-28T19:32:33.412" v="241" actId="1076"/>
          <ac:spMkLst>
            <pc:docMk/>
            <pc:sldMk cId="2957129568" sldId="262"/>
            <ac:spMk id="2" creationId="{694CB510-D139-5046-B5EC-70FAE2EFF086}"/>
          </ac:spMkLst>
        </pc:spChg>
        <pc:spChg chg="mod">
          <ac:chgData name="Marcia Moraes" userId="c9c67e8a-58e2-4733-9a1c-5d44fec4775b" providerId="ADAL" clId="{737BC473-D2BC-42F5-9433-E3DD58752011}" dt="2023-03-28T19:44:19.088" v="317" actId="1076"/>
          <ac:spMkLst>
            <pc:docMk/>
            <pc:sldMk cId="2957129568" sldId="262"/>
            <ac:spMk id="3" creationId="{97B44B72-8968-FA4B-AB36-2B044F476A0D}"/>
          </ac:spMkLst>
        </pc:spChg>
        <pc:spChg chg="mod">
          <ac:chgData name="Marcia Moraes" userId="c9c67e8a-58e2-4733-9a1c-5d44fec4775b" providerId="ADAL" clId="{737BC473-D2BC-42F5-9433-E3DD58752011}" dt="2023-03-28T19:44:31.126" v="319" actId="255"/>
          <ac:spMkLst>
            <pc:docMk/>
            <pc:sldMk cId="2957129568" sldId="262"/>
            <ac:spMk id="4" creationId="{84F74DEE-695F-C44C-B7C5-11F5622314F1}"/>
          </ac:spMkLst>
        </pc:spChg>
        <pc:picChg chg="add mod">
          <ac:chgData name="Marcia Moraes" userId="c9c67e8a-58e2-4733-9a1c-5d44fec4775b" providerId="ADAL" clId="{737BC473-D2BC-42F5-9433-E3DD58752011}" dt="2023-03-28T19:38:13.620" v="272" actId="1076"/>
          <ac:picMkLst>
            <pc:docMk/>
            <pc:sldMk cId="2957129568" sldId="262"/>
            <ac:picMk id="5" creationId="{168D2041-A763-49DD-A648-0ECC0D5BEDFD}"/>
          </ac:picMkLst>
        </pc:picChg>
      </pc:sldChg>
      <pc:sldChg chg="addSp delSp modSp add">
        <pc:chgData name="Marcia Moraes" userId="c9c67e8a-58e2-4733-9a1c-5d44fec4775b" providerId="ADAL" clId="{737BC473-D2BC-42F5-9433-E3DD58752011}" dt="2023-03-28T17:13:35.871" v="11"/>
        <pc:sldMkLst>
          <pc:docMk/>
          <pc:sldMk cId="2571368551" sldId="272"/>
        </pc:sldMkLst>
        <pc:spChg chg="mod">
          <ac:chgData name="Marcia Moraes" userId="c9c67e8a-58e2-4733-9a1c-5d44fec4775b" providerId="ADAL" clId="{737BC473-D2BC-42F5-9433-E3DD58752011}" dt="2023-03-28T17:12:53.324" v="10" actId="1076"/>
          <ac:spMkLst>
            <pc:docMk/>
            <pc:sldMk cId="2571368551" sldId="272"/>
            <ac:spMk id="2" creationId="{84CD52E7-9878-46B0-B322-12FDC9581986}"/>
          </ac:spMkLst>
        </pc:spChg>
        <pc:spChg chg="mod">
          <ac:chgData name="Marcia Moraes" userId="c9c67e8a-58e2-4733-9a1c-5d44fec4775b" providerId="ADAL" clId="{737BC473-D2BC-42F5-9433-E3DD58752011}" dt="2023-03-28T17:13:35.871" v="11"/>
          <ac:spMkLst>
            <pc:docMk/>
            <pc:sldMk cId="2571368551" sldId="272"/>
            <ac:spMk id="5" creationId="{1E54CBCD-3447-4F03-970A-F1628F46BEF2}"/>
          </ac:spMkLst>
        </pc:spChg>
        <pc:spChg chg="mod">
          <ac:chgData name="Marcia Moraes" userId="c9c67e8a-58e2-4733-9a1c-5d44fec4775b" providerId="ADAL" clId="{737BC473-D2BC-42F5-9433-E3DD58752011}" dt="2023-03-28T17:11:27.168" v="1"/>
          <ac:spMkLst>
            <pc:docMk/>
            <pc:sldMk cId="2571368551" sldId="272"/>
            <ac:spMk id="11" creationId="{BDA0DBC1-29A7-4498-B9AA-9B174D0FEC3E}"/>
          </ac:spMkLst>
        </pc:spChg>
        <pc:picChg chg="add mod">
          <ac:chgData name="Marcia Moraes" userId="c9c67e8a-58e2-4733-9a1c-5d44fec4775b" providerId="ADAL" clId="{737BC473-D2BC-42F5-9433-E3DD58752011}" dt="2023-03-28T17:12:28.069" v="7" actId="1076"/>
          <ac:picMkLst>
            <pc:docMk/>
            <pc:sldMk cId="2571368551" sldId="272"/>
            <ac:picMk id="3" creationId="{CB3DA3AF-4D1E-4814-BD04-D6B474039A01}"/>
          </ac:picMkLst>
        </pc:picChg>
        <pc:picChg chg="del mod">
          <ac:chgData name="Marcia Moraes" userId="c9c67e8a-58e2-4733-9a1c-5d44fec4775b" providerId="ADAL" clId="{737BC473-D2BC-42F5-9433-E3DD58752011}" dt="2023-03-28T17:12:18.172" v="3" actId="478"/>
          <ac:picMkLst>
            <pc:docMk/>
            <pc:sldMk cId="2571368551" sldId="272"/>
            <ac:picMk id="1026" creationId="{76F90ADF-7BC1-487D-A39C-C9BE9DA546D3}"/>
          </ac:picMkLst>
        </pc:picChg>
      </pc:sldChg>
      <pc:sldChg chg="addSp delSp modSp add delAnim modAnim">
        <pc:chgData name="Marcia Moraes" userId="c9c67e8a-58e2-4733-9a1c-5d44fec4775b" providerId="ADAL" clId="{737BC473-D2BC-42F5-9433-E3DD58752011}" dt="2023-03-28T19:45:39.088" v="330"/>
        <pc:sldMkLst>
          <pc:docMk/>
          <pc:sldMk cId="438973108" sldId="273"/>
        </pc:sldMkLst>
        <pc:spChg chg="mod">
          <ac:chgData name="Marcia Moraes" userId="c9c67e8a-58e2-4733-9a1c-5d44fec4775b" providerId="ADAL" clId="{737BC473-D2BC-42F5-9433-E3DD58752011}" dt="2023-03-28T19:45:17.004" v="326" actId="1076"/>
          <ac:spMkLst>
            <pc:docMk/>
            <pc:sldMk cId="438973108" sldId="273"/>
            <ac:spMk id="3" creationId="{97B44B72-8968-FA4B-AB36-2B044F476A0D}"/>
          </ac:spMkLst>
        </pc:spChg>
        <pc:spChg chg="mod">
          <ac:chgData name="Marcia Moraes" userId="c9c67e8a-58e2-4733-9a1c-5d44fec4775b" providerId="ADAL" clId="{737BC473-D2BC-42F5-9433-E3DD58752011}" dt="2023-03-28T19:44:38.075" v="320" actId="255"/>
          <ac:spMkLst>
            <pc:docMk/>
            <pc:sldMk cId="438973108" sldId="273"/>
            <ac:spMk id="4" creationId="{84F74DEE-695F-C44C-B7C5-11F5622314F1}"/>
          </ac:spMkLst>
        </pc:spChg>
        <pc:spChg chg="add del">
          <ac:chgData name="Marcia Moraes" userId="c9c67e8a-58e2-4733-9a1c-5d44fec4775b" providerId="ADAL" clId="{737BC473-D2BC-42F5-9433-E3DD58752011}" dt="2023-03-28T19:43:30.371" v="276"/>
          <ac:spMkLst>
            <pc:docMk/>
            <pc:sldMk cId="438973108" sldId="273"/>
            <ac:spMk id="6" creationId="{02540016-D79A-4D8A-8F6B-3AB1E38B5AE9}"/>
          </ac:spMkLst>
        </pc:spChg>
        <pc:picChg chg="del">
          <ac:chgData name="Marcia Moraes" userId="c9c67e8a-58e2-4733-9a1c-5d44fec4775b" providerId="ADAL" clId="{737BC473-D2BC-42F5-9433-E3DD58752011}" dt="2023-03-28T19:43:57.727" v="304" actId="478"/>
          <ac:picMkLst>
            <pc:docMk/>
            <pc:sldMk cId="438973108" sldId="273"/>
            <ac:picMk id="5" creationId="{168D2041-A763-49DD-A648-0ECC0D5BEDFD}"/>
          </ac:picMkLst>
        </pc:picChg>
        <pc:picChg chg="add mod">
          <ac:chgData name="Marcia Moraes" userId="c9c67e8a-58e2-4733-9a1c-5d44fec4775b" providerId="ADAL" clId="{737BC473-D2BC-42F5-9433-E3DD58752011}" dt="2023-03-28T19:45:28.538" v="329" actId="1076"/>
          <ac:picMkLst>
            <pc:docMk/>
            <pc:sldMk cId="438973108" sldId="273"/>
            <ac:picMk id="7" creationId="{A522F15C-91B9-41A0-8352-A5CA14914723}"/>
          </ac:picMkLst>
        </pc:picChg>
      </pc:sldChg>
      <pc:sldChg chg="addSp delSp modSp add delAnim">
        <pc:chgData name="Marcia Moraes" userId="c9c67e8a-58e2-4733-9a1c-5d44fec4775b" providerId="ADAL" clId="{737BC473-D2BC-42F5-9433-E3DD58752011}" dt="2023-03-28T19:47:45.637" v="371" actId="1076"/>
        <pc:sldMkLst>
          <pc:docMk/>
          <pc:sldMk cId="397208923" sldId="274"/>
        </pc:sldMkLst>
        <pc:spChg chg="mod">
          <ac:chgData name="Marcia Moraes" userId="c9c67e8a-58e2-4733-9a1c-5d44fec4775b" providerId="ADAL" clId="{737BC473-D2BC-42F5-9433-E3DD58752011}" dt="2023-03-28T19:46:31.381" v="360" actId="20577"/>
          <ac:spMkLst>
            <pc:docMk/>
            <pc:sldMk cId="397208923" sldId="274"/>
            <ac:spMk id="2" creationId="{694CB510-D139-5046-B5EC-70FAE2EFF086}"/>
          </ac:spMkLst>
        </pc:spChg>
        <pc:spChg chg="del">
          <ac:chgData name="Marcia Moraes" userId="c9c67e8a-58e2-4733-9a1c-5d44fec4775b" providerId="ADAL" clId="{737BC473-D2BC-42F5-9433-E3DD58752011}" dt="2023-03-28T19:46:28.306" v="358" actId="478"/>
          <ac:spMkLst>
            <pc:docMk/>
            <pc:sldMk cId="397208923" sldId="274"/>
            <ac:spMk id="3" creationId="{97B44B72-8968-FA4B-AB36-2B044F476A0D}"/>
          </ac:spMkLst>
        </pc:spChg>
        <pc:spChg chg="del">
          <ac:chgData name="Marcia Moraes" userId="c9c67e8a-58e2-4733-9a1c-5d44fec4775b" providerId="ADAL" clId="{737BC473-D2BC-42F5-9433-E3DD58752011}" dt="2023-03-28T19:46:34.292" v="361" actId="478"/>
          <ac:spMkLst>
            <pc:docMk/>
            <pc:sldMk cId="397208923" sldId="274"/>
            <ac:spMk id="4" creationId="{84F74DEE-695F-C44C-B7C5-11F5622314F1}"/>
          </ac:spMkLst>
        </pc:spChg>
        <pc:spChg chg="add mod">
          <ac:chgData name="Marcia Moraes" userId="c9c67e8a-58e2-4733-9a1c-5d44fec4775b" providerId="ADAL" clId="{737BC473-D2BC-42F5-9433-E3DD58752011}" dt="2023-03-28T19:47:44.325" v="370" actId="1076"/>
          <ac:spMkLst>
            <pc:docMk/>
            <pc:sldMk cId="397208923" sldId="274"/>
            <ac:spMk id="6" creationId="{93E16D9F-6A4D-417A-9478-353B6CFB6CA5}"/>
          </ac:spMkLst>
        </pc:spChg>
        <pc:picChg chg="del">
          <ac:chgData name="Marcia Moraes" userId="c9c67e8a-58e2-4733-9a1c-5d44fec4775b" providerId="ADAL" clId="{737BC473-D2BC-42F5-9433-E3DD58752011}" dt="2023-03-28T19:46:36.190" v="362" actId="478"/>
          <ac:picMkLst>
            <pc:docMk/>
            <pc:sldMk cId="397208923" sldId="274"/>
            <ac:picMk id="7" creationId="{A522F15C-91B9-41A0-8352-A5CA14914723}"/>
          </ac:picMkLst>
        </pc:picChg>
        <pc:picChg chg="add mod">
          <ac:chgData name="Marcia Moraes" userId="c9c67e8a-58e2-4733-9a1c-5d44fec4775b" providerId="ADAL" clId="{737BC473-D2BC-42F5-9433-E3DD58752011}" dt="2023-03-28T19:47:45.637" v="371" actId="1076"/>
          <ac:picMkLst>
            <pc:docMk/>
            <pc:sldMk cId="397208923" sldId="274"/>
            <ac:picMk id="8" creationId="{9A97BD98-54C3-4DB4-9E33-74FF68A4E0E6}"/>
          </ac:picMkLst>
        </pc:picChg>
      </pc:sldChg>
      <pc:sldChg chg="delSp modSp add">
        <pc:chgData name="Marcia Moraes" userId="c9c67e8a-58e2-4733-9a1c-5d44fec4775b" providerId="ADAL" clId="{737BC473-D2BC-42F5-9433-E3DD58752011}" dt="2023-03-28T19:51:34.947" v="404" actId="20577"/>
        <pc:sldMkLst>
          <pc:docMk/>
          <pc:sldMk cId="3582729064" sldId="275"/>
        </pc:sldMkLst>
        <pc:spChg chg="mod">
          <ac:chgData name="Marcia Moraes" userId="c9c67e8a-58e2-4733-9a1c-5d44fec4775b" providerId="ADAL" clId="{737BC473-D2BC-42F5-9433-E3DD58752011}" dt="2023-03-28T19:50:30.019" v="388" actId="20577"/>
          <ac:spMkLst>
            <pc:docMk/>
            <pc:sldMk cId="3582729064" sldId="275"/>
            <ac:spMk id="2" creationId="{694CB510-D139-5046-B5EC-70FAE2EFF086}"/>
          </ac:spMkLst>
        </pc:spChg>
        <pc:spChg chg="mod">
          <ac:chgData name="Marcia Moraes" userId="c9c67e8a-58e2-4733-9a1c-5d44fec4775b" providerId="ADAL" clId="{737BC473-D2BC-42F5-9433-E3DD58752011}" dt="2023-03-28T19:51:34.947" v="404" actId="20577"/>
          <ac:spMkLst>
            <pc:docMk/>
            <pc:sldMk cId="3582729064" sldId="275"/>
            <ac:spMk id="6" creationId="{93E16D9F-6A4D-417A-9478-353B6CFB6CA5}"/>
          </ac:spMkLst>
        </pc:spChg>
        <pc:picChg chg="del">
          <ac:chgData name="Marcia Moraes" userId="c9c67e8a-58e2-4733-9a1c-5d44fec4775b" providerId="ADAL" clId="{737BC473-D2BC-42F5-9433-E3DD58752011}" dt="2023-03-28T19:50:51.660" v="389" actId="478"/>
          <ac:picMkLst>
            <pc:docMk/>
            <pc:sldMk cId="3582729064" sldId="275"/>
            <ac:picMk id="8" creationId="{9A97BD98-54C3-4DB4-9E33-74FF68A4E0E6}"/>
          </ac:picMkLst>
        </pc:picChg>
      </pc:sldChg>
      <pc:sldChg chg="addSp delSp modSp add modAnim">
        <pc:chgData name="Marcia Moraes" userId="c9c67e8a-58e2-4733-9a1c-5d44fec4775b" providerId="ADAL" clId="{737BC473-D2BC-42F5-9433-E3DD58752011}" dt="2023-03-28T20:02:42.207" v="560"/>
        <pc:sldMkLst>
          <pc:docMk/>
          <pc:sldMk cId="53622056" sldId="276"/>
        </pc:sldMkLst>
        <pc:spChg chg="mod">
          <ac:chgData name="Marcia Moraes" userId="c9c67e8a-58e2-4733-9a1c-5d44fec4775b" providerId="ADAL" clId="{737BC473-D2BC-42F5-9433-E3DD58752011}" dt="2023-03-28T20:02:08.295" v="557" actId="1076"/>
          <ac:spMkLst>
            <pc:docMk/>
            <pc:sldMk cId="53622056" sldId="276"/>
            <ac:spMk id="2" creationId="{694CB510-D139-5046-B5EC-70FAE2EFF086}"/>
          </ac:spMkLst>
        </pc:spChg>
        <pc:spChg chg="add mod">
          <ac:chgData name="Marcia Moraes" userId="c9c67e8a-58e2-4733-9a1c-5d44fec4775b" providerId="ADAL" clId="{737BC473-D2BC-42F5-9433-E3DD58752011}" dt="2023-03-28T19:59:54.563" v="406" actId="478"/>
          <ac:spMkLst>
            <pc:docMk/>
            <pc:sldMk cId="53622056" sldId="276"/>
            <ac:spMk id="4" creationId="{88AE7507-4BD4-4282-9B56-D277270E1131}"/>
          </ac:spMkLst>
        </pc:spChg>
        <pc:spChg chg="del">
          <ac:chgData name="Marcia Moraes" userId="c9c67e8a-58e2-4733-9a1c-5d44fec4775b" providerId="ADAL" clId="{737BC473-D2BC-42F5-9433-E3DD58752011}" dt="2023-03-28T19:59:54.563" v="406" actId="478"/>
          <ac:spMkLst>
            <pc:docMk/>
            <pc:sldMk cId="53622056" sldId="276"/>
            <ac:spMk id="6" creationId="{93E16D9F-6A4D-417A-9478-353B6CFB6CA5}"/>
          </ac:spMkLst>
        </pc:spChg>
        <pc:spChg chg="add mod">
          <ac:chgData name="Marcia Moraes" userId="c9c67e8a-58e2-4733-9a1c-5d44fec4775b" providerId="ADAL" clId="{737BC473-D2BC-42F5-9433-E3DD58752011}" dt="2023-03-28T20:02:03.100" v="556" actId="20577"/>
          <ac:spMkLst>
            <pc:docMk/>
            <pc:sldMk cId="53622056" sldId="276"/>
            <ac:spMk id="7" creationId="{9D07DDFE-EE8A-4049-AA94-F865DC4E571F}"/>
          </ac:spMkLst>
        </pc:spChg>
        <pc:picChg chg="add mod">
          <ac:chgData name="Marcia Moraes" userId="c9c67e8a-58e2-4733-9a1c-5d44fec4775b" providerId="ADAL" clId="{737BC473-D2BC-42F5-9433-E3DD58752011}" dt="2023-03-28T20:02:39.252" v="559" actId="1076"/>
          <ac:picMkLst>
            <pc:docMk/>
            <pc:sldMk cId="53622056" sldId="276"/>
            <ac:picMk id="5" creationId="{7947E935-70C3-4EC1-A109-D9A682864AFA}"/>
          </ac:picMkLst>
        </pc:picChg>
      </pc:sldChg>
      <pc:sldChg chg="modSp add">
        <pc:chgData name="Marcia Moraes" userId="c9c67e8a-58e2-4733-9a1c-5d44fec4775b" providerId="ADAL" clId="{737BC473-D2BC-42F5-9433-E3DD58752011}" dt="2023-03-28T20:04:12.019" v="614" actId="20577"/>
        <pc:sldMkLst>
          <pc:docMk/>
          <pc:sldMk cId="2467373425" sldId="277"/>
        </pc:sldMkLst>
        <pc:spChg chg="mod">
          <ac:chgData name="Marcia Moraes" userId="c9c67e8a-58e2-4733-9a1c-5d44fec4775b" providerId="ADAL" clId="{737BC473-D2BC-42F5-9433-E3DD58752011}" dt="2023-03-28T20:04:02.619" v="586" actId="20577"/>
          <ac:spMkLst>
            <pc:docMk/>
            <pc:sldMk cId="2467373425" sldId="277"/>
            <ac:spMk id="2" creationId="{694CB510-D139-5046-B5EC-70FAE2EFF086}"/>
          </ac:spMkLst>
        </pc:spChg>
        <pc:spChg chg="mod">
          <ac:chgData name="Marcia Moraes" userId="c9c67e8a-58e2-4733-9a1c-5d44fec4775b" providerId="ADAL" clId="{737BC473-D2BC-42F5-9433-E3DD58752011}" dt="2023-03-28T20:04:12.019" v="614" actId="20577"/>
          <ac:spMkLst>
            <pc:docMk/>
            <pc:sldMk cId="2467373425" sldId="277"/>
            <ac:spMk id="6" creationId="{93E16D9F-6A4D-417A-9478-353B6CFB6CA5}"/>
          </ac:spMkLst>
        </pc:spChg>
      </pc:sldChg>
      <pc:sldMasterChg chg="modSldLayout">
        <pc:chgData name="Marcia Moraes" userId="c9c67e8a-58e2-4733-9a1c-5d44fec4775b" providerId="ADAL" clId="{737BC473-D2BC-42F5-9433-E3DD58752011}" dt="2023-03-28T19:18:40.891" v="203" actId="20577"/>
        <pc:sldMasterMkLst>
          <pc:docMk/>
          <pc:sldMasterMk cId="3965733437" sldId="2147483648"/>
        </pc:sldMasterMkLst>
        <pc:sldLayoutChg chg="modSp">
          <pc:chgData name="Marcia Moraes" userId="c9c67e8a-58e2-4733-9a1c-5d44fec4775b" providerId="ADAL" clId="{737BC473-D2BC-42F5-9433-E3DD58752011}" dt="2023-03-28T19:18:40.891" v="203" actId="20577"/>
          <pc:sldLayoutMkLst>
            <pc:docMk/>
            <pc:sldMasterMk cId="3965733437" sldId="2147483648"/>
            <pc:sldLayoutMk cId="0" sldId="2147483689"/>
          </pc:sldLayoutMkLst>
          <pc:spChg chg="mod">
            <ac:chgData name="Marcia Moraes" userId="c9c67e8a-58e2-4733-9a1c-5d44fec4775b" providerId="ADAL" clId="{737BC473-D2BC-42F5-9433-E3DD58752011}" dt="2023-03-28T19:18:10.721" v="126" actId="1076"/>
            <ac:spMkLst>
              <pc:docMk/>
              <pc:sldMasterMk cId="3965733437" sldId="2147483648"/>
              <pc:sldLayoutMk cId="0" sldId="2147483689"/>
              <ac:spMk id="9" creationId="{518974DB-51D0-2C49-9088-48CE2D84AB1C}"/>
            </ac:spMkLst>
          </pc:spChg>
          <pc:spChg chg="mod">
            <ac:chgData name="Marcia Moraes" userId="c9c67e8a-58e2-4733-9a1c-5d44fec4775b" providerId="ADAL" clId="{737BC473-D2BC-42F5-9433-E3DD58752011}" dt="2023-03-28T19:18:40.891" v="203" actId="20577"/>
            <ac:spMkLst>
              <pc:docMk/>
              <pc:sldMasterMk cId="3965733437" sldId="2147483648"/>
              <pc:sldLayoutMk cId="0" sldId="2147483689"/>
              <ac:spMk id="11" creationId="{F621E987-BD36-AF48-B11C-CC4BAD65092F}"/>
            </ac:spMkLst>
          </pc:spChg>
          <pc:picChg chg="mod">
            <ac:chgData name="Marcia Moraes" userId="c9c67e8a-58e2-4733-9a1c-5d44fec4775b" providerId="ADAL" clId="{737BC473-D2BC-42F5-9433-E3DD58752011}" dt="2023-03-28T19:18:08.764" v="125" actId="1076"/>
            <ac:picMkLst>
              <pc:docMk/>
              <pc:sldMasterMk cId="3965733437" sldId="2147483648"/>
              <pc:sldLayoutMk cId="0" sldId="2147483689"/>
              <ac:picMk id="7" creationId="{00000000-0000-0000-0000-000000000000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905258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2487883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096995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9054" y="6373874"/>
            <a:ext cx="3161924" cy="7072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37949" y="6966872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74086" y="7338858"/>
            <a:ext cx="35146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(Albert.Lionelle@colostate.edu), updated by Marcia Moraes (marcia.moraes@colostate.edu)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CB510-D139-5046-B5EC-70FAE2EFF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171613"/>
            <a:ext cx="12561453" cy="1015663"/>
          </a:xfrm>
        </p:spPr>
        <p:txBody>
          <a:bodyPr/>
          <a:lstStyle/>
          <a:p>
            <a:r>
              <a:rPr lang="en-US" dirty="0"/>
              <a:t>Arrays versus </a:t>
            </a:r>
            <a:r>
              <a:rPr lang="en-US" dirty="0" err="1"/>
              <a:t>ArrayLists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E16D9F-6A4D-417A-9478-353B6CFB6C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266320"/>
            <a:ext cx="12561453" cy="1774397"/>
          </a:xfrm>
        </p:spPr>
        <p:txBody>
          <a:bodyPr/>
          <a:lstStyle/>
          <a:p>
            <a:r>
              <a:rPr lang="en-US" sz="2400" dirty="0" err="1"/>
              <a:t>ArrayLists</a:t>
            </a:r>
            <a:r>
              <a:rPr lang="en-US" sz="2400" dirty="0"/>
              <a:t> are lists that use Array as the underlining structure</a:t>
            </a:r>
          </a:p>
          <a:p>
            <a:r>
              <a:rPr lang="en-US" sz="2400" dirty="0"/>
              <a:t>Arrays are just how you declare a group of objects in order </a:t>
            </a:r>
          </a:p>
          <a:p>
            <a:r>
              <a:rPr lang="en-US" sz="2400" dirty="0" err="1"/>
              <a:t>ArrayList</a:t>
            </a:r>
            <a:r>
              <a:rPr lang="en-US" sz="2400" dirty="0"/>
              <a:t> is an individual object someone wrote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97BD98-54C3-4DB4-9E33-74FF68A4E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636" y="3208041"/>
            <a:ext cx="1093470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0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CB510-D139-5046-B5EC-70FAE2EFF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171613"/>
            <a:ext cx="12561453" cy="1015663"/>
          </a:xfrm>
        </p:spPr>
        <p:txBody>
          <a:bodyPr/>
          <a:lstStyle/>
          <a:p>
            <a:r>
              <a:rPr lang="en-US" dirty="0"/>
              <a:t>When use arrays over </a:t>
            </a:r>
            <a:r>
              <a:rPr lang="en-US" dirty="0" err="1"/>
              <a:t>ArrayLists</a:t>
            </a:r>
            <a:r>
              <a:rPr lang="en-US" dirty="0"/>
              <a:t>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E16D9F-6A4D-417A-9478-353B6CFB6C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521502"/>
            <a:ext cx="12561453" cy="3964932"/>
          </a:xfrm>
        </p:spPr>
        <p:txBody>
          <a:bodyPr/>
          <a:lstStyle/>
          <a:p>
            <a:r>
              <a:rPr lang="en-US" sz="2400" dirty="0"/>
              <a:t>When your size is fixed, arrays are much faster to use!</a:t>
            </a:r>
          </a:p>
          <a:p>
            <a:endParaRPr lang="en-US" sz="2400" dirty="0"/>
          </a:p>
          <a:p>
            <a:r>
              <a:rPr lang="en-US" sz="2400" dirty="0"/>
              <a:t>When you need to keep order on sparsely populated datasets (that are often fixed sizes)</a:t>
            </a:r>
          </a:p>
          <a:p>
            <a:pPr lvl="1"/>
            <a:r>
              <a:rPr lang="en-US" sz="2200" dirty="0"/>
              <a:t> [value, null, null, null, value, null, value]</a:t>
            </a:r>
          </a:p>
          <a:p>
            <a:endParaRPr lang="en-US" sz="2600" dirty="0"/>
          </a:p>
          <a:p>
            <a:r>
              <a:rPr lang="en-US" sz="2600" dirty="0"/>
              <a:t>They are used about equally, just depends on what you are doing.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8272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CB510-D139-5046-B5EC-70FAE2EFF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171613"/>
            <a:ext cx="12561453" cy="1015663"/>
          </a:xfrm>
        </p:spPr>
        <p:txBody>
          <a:bodyPr/>
          <a:lstStyle/>
          <a:p>
            <a:r>
              <a:rPr lang="en-US" dirty="0"/>
              <a:t>Worksheet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E16D9F-6A4D-417A-9478-353B6CFB6C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521502"/>
            <a:ext cx="12561453" cy="580223"/>
          </a:xfrm>
        </p:spPr>
        <p:txBody>
          <a:bodyPr/>
          <a:lstStyle/>
          <a:p>
            <a:r>
              <a:rPr lang="en-US" sz="2400" dirty="0"/>
              <a:t>Do the </a:t>
            </a:r>
            <a:r>
              <a:rPr lang="en-US" sz="2400"/>
              <a:t>arrays worksheet.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67373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CB510-D139-5046-B5EC-70FAE2EFF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3" y="0"/>
            <a:ext cx="12561453" cy="1015663"/>
          </a:xfrm>
        </p:spPr>
        <p:txBody>
          <a:bodyPr/>
          <a:lstStyle/>
          <a:p>
            <a:r>
              <a:rPr lang="en-US" dirty="0"/>
              <a:t>When use arrays over </a:t>
            </a:r>
            <a:r>
              <a:rPr lang="en-US" dirty="0" err="1"/>
              <a:t>ArrayLists</a:t>
            </a:r>
            <a:r>
              <a:rPr lang="en-US" dirty="0"/>
              <a:t>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AE7507-4BD4-4282-9B56-D277270E11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D07DDFE-EE8A-4049-AA94-F865DC4E571F}"/>
              </a:ext>
            </a:extLst>
          </p:cNvPr>
          <p:cNvSpPr txBox="1">
            <a:spLocks/>
          </p:cNvSpPr>
          <p:nvPr/>
        </p:nvSpPr>
        <p:spPr>
          <a:xfrm>
            <a:off x="628075" y="1054573"/>
            <a:ext cx="12864644" cy="6224140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long[] values = new long[1000000];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Instant start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java.time.Instant.now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for(int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values.length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values[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 10l;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Instant end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java.time.Instant.now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("Array Loop Done: " 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java.time.Duration.between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(start, end).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toMillis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List&lt;Long&gt;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&lt;&gt;(); // remember polymorphism use List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start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java.time.Instant.now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for(int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1000000;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valList.add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*10l);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end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java.time.Instant.now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("List Loop Done: " 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java.time.Duration.between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(start, end).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toMillis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//note this is not really the best way to determine the time between algorithms just an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47E935-70C3-4EC1-A109-D9A682864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2348" y="4740570"/>
            <a:ext cx="41052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2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818" y="66568"/>
            <a:ext cx="5642096" cy="916848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A0DBC1-29A7-4498-B9AA-9B174D0FEC3E}"/>
              </a:ext>
            </a:extLst>
          </p:cNvPr>
          <p:cNvSpPr txBox="1"/>
          <p:nvPr/>
        </p:nvSpPr>
        <p:spPr>
          <a:xfrm>
            <a:off x="363024" y="999495"/>
            <a:ext cx="977157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TODO Reminders:</a:t>
            </a: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Readings are due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before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lecture</a:t>
            </a: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20 (zybooks) – you should have already done that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anose="05000000000000000000" pitchFamily="2" charset="2"/>
              </a:rPr>
              <a:t>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Lab </a:t>
            </a:r>
            <a:r>
              <a:rPr lang="en-US" sz="2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13</a:t>
            </a:r>
          </a:p>
          <a:p>
            <a:pPr marL="431797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</a:t>
            </a:r>
            <a:r>
              <a:rPr lang="en-US" sz="2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21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 (zyBooks) </a:t>
            </a:r>
            <a:r>
              <a:rPr lang="en-US" sz="2600" kern="0" dirty="0">
                <a:solidFill>
                  <a:srgbClr val="000000"/>
                </a:solidFill>
                <a:cs typeface="Arial"/>
                <a:sym typeface="Arial"/>
              </a:rPr>
              <a:t>– you should have already done that </a:t>
            </a:r>
            <a:r>
              <a:rPr lang="en-US" sz="2600" kern="0" dirty="0">
                <a:solidFill>
                  <a:srgbClr val="000000"/>
                </a:solidFill>
                <a:cs typeface="Arial"/>
                <a:sym typeface="Wingdings" panose="05000000000000000000" pitchFamily="2" charset="2"/>
              </a:rPr>
              <a:t>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Lab 14 – optional because of snow day</a:t>
            </a:r>
          </a:p>
          <a:p>
            <a:pPr marL="431797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22 (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zybooks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) </a:t>
            </a:r>
            <a:r>
              <a:rPr lang="en-US" sz="2600" kern="0" dirty="0">
                <a:solidFill>
                  <a:srgbClr val="000000"/>
                </a:solidFill>
                <a:cs typeface="Arial"/>
                <a:sym typeface="Arial"/>
              </a:rPr>
              <a:t>– you should have already done that </a:t>
            </a:r>
            <a:r>
              <a:rPr lang="en-US" sz="2600" kern="0" dirty="0">
                <a:solidFill>
                  <a:srgbClr val="000000"/>
                </a:solidFill>
                <a:cs typeface="Arial"/>
                <a:sym typeface="Wingdings" panose="05000000000000000000" pitchFamily="2" charset="2"/>
              </a:rPr>
              <a:t>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RPA </a:t>
            </a:r>
            <a:r>
              <a:rPr lang="en-US" sz="2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10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Keep practicing your RPAs in a spaced and mixed manner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anose="05000000000000000000" pitchFamily="2" charset="2"/>
              </a:rPr>
              <a:t>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CD52E7-9878-46B0-B322-12FDC9581986}"/>
              </a:ext>
            </a:extLst>
          </p:cNvPr>
          <p:cNvSpPr/>
          <p:nvPr/>
        </p:nvSpPr>
        <p:spPr>
          <a:xfrm>
            <a:off x="11412774" y="2609938"/>
            <a:ext cx="240482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600" dirty="0">
                <a:solidFill>
                  <a:srgbClr val="000000"/>
                </a:solidFill>
              </a:rPr>
              <a:t>https://stock.adobe.com/search/images?k=%22happy+friday%22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54CBCD-3447-4F03-970A-F1628F46BEF2}"/>
              </a:ext>
            </a:extLst>
          </p:cNvPr>
          <p:cNvSpPr txBox="1"/>
          <p:nvPr/>
        </p:nvSpPr>
        <p:spPr>
          <a:xfrm>
            <a:off x="10348353" y="3780234"/>
            <a:ext cx="3352800" cy="347787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Friday Help Desk – </a:t>
            </a:r>
          </a:p>
          <a:p>
            <a:r>
              <a:rPr lang="en-US" dirty="0"/>
              <a:t>12-4pm CSB120</a:t>
            </a:r>
          </a:p>
          <a:p>
            <a:endParaRPr lang="en-US" dirty="0"/>
          </a:p>
          <a:p>
            <a:r>
              <a:rPr lang="en-US" dirty="0"/>
              <a:t>Friday Help Session – </a:t>
            </a:r>
          </a:p>
          <a:p>
            <a:r>
              <a:rPr lang="en-US" dirty="0"/>
              <a:t>1-2pm Teams</a:t>
            </a:r>
          </a:p>
          <a:p>
            <a:endParaRPr lang="en-US" dirty="0"/>
          </a:p>
          <a:p>
            <a:r>
              <a:rPr lang="en-US" dirty="0"/>
              <a:t>Saturday Help Desk – </a:t>
            </a:r>
          </a:p>
          <a:p>
            <a:r>
              <a:rPr lang="en-US" dirty="0"/>
              <a:t>12-4pm Teams</a:t>
            </a:r>
          </a:p>
          <a:p>
            <a:endParaRPr lang="en-US" dirty="0"/>
          </a:p>
          <a:p>
            <a:r>
              <a:rPr lang="en-US" dirty="0"/>
              <a:t>Sunday Help Desk –</a:t>
            </a:r>
          </a:p>
          <a:p>
            <a:r>
              <a:rPr lang="en-US" dirty="0"/>
              <a:t>3-7pm Teams </a:t>
            </a:r>
          </a:p>
        </p:txBody>
      </p:sp>
      <p:pic>
        <p:nvPicPr>
          <p:cNvPr id="3" name="Picture 2" descr="Happy Friday&quot; Images – Browse 578 Stock Photos, Vectors, and ...">
            <a:extLst>
              <a:ext uri="{FF2B5EF4-FFF2-40B4-BE49-F238E27FC236}">
                <a16:creationId xmlns:a16="http://schemas.microsoft.com/office/drawing/2014/main" id="{CB3DA3AF-4D1E-4814-BD04-D6B474039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1686" y="0"/>
            <a:ext cx="3595914" cy="2609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136855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39D3A7-6274-BE4D-B5CA-81DC107EF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3" y="142300"/>
            <a:ext cx="12561453" cy="1015663"/>
          </a:xfrm>
        </p:spPr>
        <p:txBody>
          <a:bodyPr/>
          <a:lstStyle/>
          <a:p>
            <a:r>
              <a:rPr lang="en-US" dirty="0"/>
              <a:t>Recalling The Past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059987-5A5C-9B4E-BE38-2DD2B4DFF7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3" y="1285858"/>
            <a:ext cx="9593611" cy="5241756"/>
          </a:xfrm>
        </p:spPr>
        <p:txBody>
          <a:bodyPr/>
          <a:lstStyle/>
          <a:p>
            <a:r>
              <a:rPr lang="en-US" sz="2400" dirty="0"/>
              <a:t>For every value you want to store</a:t>
            </a:r>
          </a:p>
          <a:p>
            <a:pPr lvl="1"/>
            <a:r>
              <a:rPr lang="en-US" sz="2000" dirty="0"/>
              <a:t>You need a variable</a:t>
            </a:r>
          </a:p>
          <a:p>
            <a:r>
              <a:rPr lang="en-US" sz="2400" dirty="0"/>
              <a:t>What if you want to store 100 values? 10,000 values?</a:t>
            </a:r>
          </a:p>
          <a:p>
            <a:pPr lvl="1"/>
            <a:r>
              <a:rPr lang="en-US" sz="2000" dirty="0"/>
              <a:t>Use </a:t>
            </a:r>
            <a:r>
              <a:rPr lang="en-US" sz="2000" dirty="0" err="1"/>
              <a:t>ArrayLists</a:t>
            </a:r>
            <a:r>
              <a:rPr lang="en-US" sz="2000" dirty="0"/>
              <a:t> for storing object</a:t>
            </a:r>
          </a:p>
          <a:p>
            <a:pPr lvl="1"/>
            <a:r>
              <a:rPr lang="en-US" sz="2000" dirty="0"/>
              <a:t>But how about primitive types?</a:t>
            </a:r>
          </a:p>
          <a:p>
            <a:pPr lvl="2"/>
            <a:r>
              <a:rPr lang="en-US" sz="1800" dirty="0"/>
              <a:t>Introducing Arrays</a:t>
            </a:r>
          </a:p>
          <a:p>
            <a:pPr lvl="2"/>
            <a:r>
              <a:rPr lang="en-US" sz="1800" dirty="0"/>
              <a:t>Reserving memory for storing values, in order from the 0 index</a:t>
            </a:r>
          </a:p>
          <a:p>
            <a:r>
              <a:rPr lang="en-US" sz="2400" dirty="0"/>
              <a:t>Sound Familiar -  Recall String</a:t>
            </a:r>
          </a:p>
          <a:p>
            <a:pPr lvl="1"/>
            <a:r>
              <a:rPr lang="en-US" sz="2000" dirty="0"/>
              <a:t>The  String object contains </a:t>
            </a:r>
          </a:p>
          <a:p>
            <a:pPr lvl="2"/>
            <a:r>
              <a:rPr lang="en-US" sz="1800" dirty="0"/>
              <a:t>chars in order!</a:t>
            </a:r>
          </a:p>
          <a:p>
            <a:pPr lvl="1"/>
            <a:r>
              <a:rPr lang="en-US" sz="2000" dirty="0"/>
              <a:t>It is a character array!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96ACFF6-5C26-C04B-99C0-BE55BC64292F}"/>
              </a:ext>
            </a:extLst>
          </p:cNvPr>
          <p:cNvGrpSpPr/>
          <p:nvPr/>
        </p:nvGrpSpPr>
        <p:grpSpPr>
          <a:xfrm>
            <a:off x="11547706" y="1255429"/>
            <a:ext cx="639599" cy="5261542"/>
            <a:chOff x="1136771" y="1929083"/>
            <a:chExt cx="639599" cy="526154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517518F-E6DE-1E4D-9F9F-277975981716}"/>
                </a:ext>
              </a:extLst>
            </p:cNvPr>
            <p:cNvGrpSpPr/>
            <p:nvPr/>
          </p:nvGrpSpPr>
          <p:grpSpPr>
            <a:xfrm>
              <a:off x="1136771" y="4798162"/>
              <a:ext cx="639599" cy="2392463"/>
              <a:chOff x="626920" y="3527053"/>
              <a:chExt cx="819707" cy="3066171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64CFFFD-B581-CC4D-B81A-38D58E1BA13F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1AB24FF-5C65-F742-945B-5153A9809297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A13436F-AE8A-F041-A3A3-4675B38B2FD4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8D5C9EA-CAEA-E243-A0B0-803035622411}"/>
                  </a:ext>
                </a:extLst>
              </p:cNvPr>
              <p:cNvSpPr/>
              <p:nvPr/>
            </p:nvSpPr>
            <p:spPr>
              <a:xfrm>
                <a:off x="626920" y="4747482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CA1A20C-1454-6948-8A24-E6771DCDDAC7}"/>
                  </a:ext>
                </a:extLst>
              </p:cNvPr>
              <p:cNvSpPr/>
              <p:nvPr/>
            </p:nvSpPr>
            <p:spPr>
              <a:xfrm>
                <a:off x="627879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388CD8F-9D71-D149-8B73-BC8C52EE69E4}"/>
                </a:ext>
              </a:extLst>
            </p:cNvPr>
            <p:cNvGrpSpPr/>
            <p:nvPr/>
          </p:nvGrpSpPr>
          <p:grpSpPr>
            <a:xfrm>
              <a:off x="1136771" y="1929083"/>
              <a:ext cx="639599" cy="2874145"/>
              <a:chOff x="626920" y="3527053"/>
              <a:chExt cx="819707" cy="3683493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B759C61-CBCF-5F4C-B850-10C4D77CB06D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AAE84CE-B300-E347-AD69-4936BC18EC31}"/>
                  </a:ext>
                </a:extLst>
              </p:cNvPr>
              <p:cNvSpPr/>
              <p:nvPr/>
            </p:nvSpPr>
            <p:spPr>
              <a:xfrm>
                <a:off x="628076" y="6600946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7F836AC-BD25-044F-A45A-6B1E40474E03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F43097A-3AFC-4B48-82B8-E0750A3CE64B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rgbClr val="092529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F148DB6-9554-194D-A4EE-F2B77335A68B}"/>
                  </a:ext>
                </a:extLst>
              </p:cNvPr>
              <p:cNvSpPr/>
              <p:nvPr/>
            </p:nvSpPr>
            <p:spPr>
              <a:xfrm>
                <a:off x="626920" y="4747482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A2899FF-7010-3544-BDC2-D8D757F0D06A}"/>
                  </a:ext>
                </a:extLst>
              </p:cNvPr>
              <p:cNvSpPr/>
              <p:nvPr/>
            </p:nvSpPr>
            <p:spPr>
              <a:xfrm>
                <a:off x="627879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DF416A6-47F9-DA49-A876-19D527555F9C}"/>
              </a:ext>
            </a:extLst>
          </p:cNvPr>
          <p:cNvGrpSpPr/>
          <p:nvPr/>
        </p:nvGrpSpPr>
        <p:grpSpPr>
          <a:xfrm>
            <a:off x="10975816" y="1285858"/>
            <a:ext cx="637954" cy="5202922"/>
            <a:chOff x="769833" y="1803702"/>
            <a:chExt cx="637954" cy="520292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2134151-C330-A34C-873A-8913AEA1E9CA}"/>
                </a:ext>
              </a:extLst>
            </p:cNvPr>
            <p:cNvSpPr txBox="1"/>
            <p:nvPr/>
          </p:nvSpPr>
          <p:spPr>
            <a:xfrm>
              <a:off x="912686" y="1803702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C19B84A-5E00-1244-9F47-A24AAC91E714}"/>
                </a:ext>
              </a:extLst>
            </p:cNvPr>
            <p:cNvSpPr txBox="1"/>
            <p:nvPr/>
          </p:nvSpPr>
          <p:spPr>
            <a:xfrm>
              <a:off x="912686" y="2265743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AC61585-8B50-3247-9D4E-9BA2A4202FBB}"/>
                </a:ext>
              </a:extLst>
            </p:cNvPr>
            <p:cNvSpPr txBox="1"/>
            <p:nvPr/>
          </p:nvSpPr>
          <p:spPr>
            <a:xfrm>
              <a:off x="912686" y="276331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EFF9F97-3072-404C-9715-6ABC4F1100DD}"/>
                </a:ext>
              </a:extLst>
            </p:cNvPr>
            <p:cNvSpPr txBox="1"/>
            <p:nvPr/>
          </p:nvSpPr>
          <p:spPr>
            <a:xfrm>
              <a:off x="912545" y="3247598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9DB229B-16AE-3141-ABB2-6267F5F78A44}"/>
                </a:ext>
              </a:extLst>
            </p:cNvPr>
            <p:cNvSpPr txBox="1"/>
            <p:nvPr/>
          </p:nvSpPr>
          <p:spPr>
            <a:xfrm>
              <a:off x="912545" y="3706151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1A69246-507F-B644-8A67-38BC9A4E2BE3}"/>
                </a:ext>
              </a:extLst>
            </p:cNvPr>
            <p:cNvSpPr txBox="1"/>
            <p:nvPr/>
          </p:nvSpPr>
          <p:spPr>
            <a:xfrm>
              <a:off x="912545" y="4211021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F51F814-29A3-A443-BCC4-50089D911FCD}"/>
                </a:ext>
              </a:extLst>
            </p:cNvPr>
            <p:cNvSpPr txBox="1"/>
            <p:nvPr/>
          </p:nvSpPr>
          <p:spPr>
            <a:xfrm>
              <a:off x="912545" y="4680125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8C09B2A-CDD9-0347-9C6F-0B5D3143EC47}"/>
                </a:ext>
              </a:extLst>
            </p:cNvPr>
            <p:cNvSpPr txBox="1"/>
            <p:nvPr/>
          </p:nvSpPr>
          <p:spPr>
            <a:xfrm>
              <a:off x="911789" y="514922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C8F0DB8-D78B-F446-8F19-38BC21DA18EF}"/>
                </a:ext>
              </a:extLst>
            </p:cNvPr>
            <p:cNvSpPr txBox="1"/>
            <p:nvPr/>
          </p:nvSpPr>
          <p:spPr>
            <a:xfrm>
              <a:off x="911723" y="564413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D91E095-C020-0749-A4E8-131C03265C52}"/>
                </a:ext>
              </a:extLst>
            </p:cNvPr>
            <p:cNvSpPr txBox="1"/>
            <p:nvPr/>
          </p:nvSpPr>
          <p:spPr>
            <a:xfrm>
              <a:off x="911723" y="6117987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1E6BEDA-BB6D-C84A-B052-C41C20CCB9F2}"/>
                </a:ext>
              </a:extLst>
            </p:cNvPr>
            <p:cNvSpPr txBox="1"/>
            <p:nvPr/>
          </p:nvSpPr>
          <p:spPr>
            <a:xfrm>
              <a:off x="769833" y="6606514"/>
              <a:ext cx="637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444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91E0E-F1A3-5445-BAFE-1F9A2B8D1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 Array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239E0-84C5-2C4A-A458-70BDFE0C92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3056027" cy="5436681"/>
          </a:xfrm>
        </p:spPr>
        <p:txBody>
          <a:bodyPr/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char[] palindrome = {‘k’, ‘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’, ‘n’, ‘n’, ‘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’, ‘k’}; // ok shorter version</a:t>
            </a:r>
          </a:p>
          <a:p>
            <a:pPr lvl="1"/>
            <a:r>
              <a:rPr lang="en-US" sz="2000" dirty="0"/>
              <a:t>builds an array with six elements. </a:t>
            </a:r>
          </a:p>
          <a:p>
            <a:pPr lvl="1"/>
            <a:r>
              <a:rPr lang="en-US" sz="2000" dirty="0"/>
              <a:t>with those values in the memory locations</a:t>
            </a:r>
          </a:p>
          <a:p>
            <a:r>
              <a:rPr lang="en-US" sz="2000" dirty="0"/>
              <a:t>Another way: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char[] palindrome =  new char[6];  // declare the size of the array (more common)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palindrome[0] = ‘k’;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palindrome[1] = ‘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’; 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palindrome[2] = ‘n’;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palindrome[3] = ‘n’;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palindrome[4] = ‘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’; 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palindrome[5] = ‘k’; </a:t>
            </a:r>
          </a:p>
        </p:txBody>
      </p:sp>
    </p:spTree>
    <p:extLst>
      <p:ext uri="{BB962C8B-B14F-4D97-AF65-F5344CB8AC3E}">
        <p14:creationId xmlns:p14="http://schemas.microsoft.com/office/powerpoint/2010/main" val="1839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3B0AE-72EF-1745-AF1E-D82970EFB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are Mutable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662EC-C50E-564E-9457-D8D872B0CA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3217612"/>
          </a:xfrm>
        </p:spPr>
        <p:txBody>
          <a:bodyPr/>
          <a:lstStyle/>
          <a:p>
            <a:r>
              <a:rPr lang="en-US" sz="24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Elements in the array can be changed / reset!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char[] palindrome = {‘k’, ‘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’, ‘n’, ‘n’, ‘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’, ‘k’};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palindrome[0] = ‘c’;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palindrome[2] = ‘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’;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Arrays.toString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(palindrome)); // prints 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c,i,i,n,i,k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78865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FB74F-9B4B-4649-87BD-5E7AC6E23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170397"/>
            <a:ext cx="12561453" cy="1015663"/>
          </a:xfrm>
        </p:spPr>
        <p:txBody>
          <a:bodyPr/>
          <a:lstStyle/>
          <a:p>
            <a:r>
              <a:rPr lang="en-US" dirty="0"/>
              <a:t>Arrays can be any type!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9BE83-F5FE-3249-9624-4B4F5CECA9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5576782" cy="5067285"/>
          </a:xfrm>
        </p:spPr>
        <p:txBody>
          <a:bodyPr/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int[] values = new int[100];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default values are 0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true for numeric primitives</a:t>
            </a:r>
          </a:p>
          <a:p>
            <a:pPr marL="699614" lvl="1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String[] names = new String[10];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default values are null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true for all objects</a:t>
            </a:r>
          </a:p>
          <a:p>
            <a:endParaRPr lang="en-US" sz="2000" dirty="0"/>
          </a:p>
          <a:p>
            <a:r>
              <a:rPr lang="en-US" sz="2000" dirty="0"/>
              <a:t>Format is: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TYPE[] name = new TYPE[size];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C8EBB3-5CCB-8248-980D-96C0D1DFD6D6}"/>
              </a:ext>
            </a:extLst>
          </p:cNvPr>
          <p:cNvSpPr txBox="1"/>
          <p:nvPr/>
        </p:nvSpPr>
        <p:spPr>
          <a:xfrm>
            <a:off x="6604000" y="1463722"/>
            <a:ext cx="6718300" cy="34163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String[]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new String[10];</a:t>
            </a:r>
          </a:p>
          <a:p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[0] = “brad”;</a:t>
            </a:r>
          </a:p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[1] = “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janet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</a:p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[2] = “magenta”;</a:t>
            </a:r>
          </a:p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[3] = “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columbia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</a:p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[4] = “riff-raff”;</a:t>
            </a:r>
          </a:p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[5] = “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eddie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</a:p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[6] = “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scott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</a:p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[7] = “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frankie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</a:p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[5] = “rocky”;</a:t>
            </a:r>
          </a:p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Arrays.toString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</p:txBody>
      </p:sp>
      <p:sp>
        <p:nvSpPr>
          <p:cNvPr id="5" name="Snip Single Corner Rectangle 4">
            <a:extLst>
              <a:ext uri="{FF2B5EF4-FFF2-40B4-BE49-F238E27FC236}">
                <a16:creationId xmlns:a16="http://schemas.microsoft.com/office/drawing/2014/main" id="{44D3BF7E-A38F-794F-9020-7B0D3103DCE6}"/>
              </a:ext>
            </a:extLst>
          </p:cNvPr>
          <p:cNvSpPr/>
          <p:nvPr/>
        </p:nvSpPr>
        <p:spPr>
          <a:xfrm>
            <a:off x="6346372" y="5091140"/>
            <a:ext cx="7471228" cy="504117"/>
          </a:xfrm>
          <a:prstGeom prst="snip1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sz="1600" dirty="0">
                <a:latin typeface="Proxima Nova" charset="0"/>
                <a:ea typeface="Proxima Nova" charset="0"/>
                <a:cs typeface="Proxima Nova" charset="0"/>
              </a:rPr>
              <a:t>[brad, </a:t>
            </a:r>
            <a:r>
              <a:rPr lang="en-US" sz="1600" dirty="0" err="1">
                <a:latin typeface="Proxima Nova" charset="0"/>
                <a:ea typeface="Proxima Nova" charset="0"/>
                <a:cs typeface="Proxima Nova" charset="0"/>
              </a:rPr>
              <a:t>janet</a:t>
            </a:r>
            <a:r>
              <a:rPr lang="en-US" sz="1600" dirty="0">
                <a:latin typeface="Proxima Nova" charset="0"/>
                <a:ea typeface="Proxima Nova" charset="0"/>
                <a:cs typeface="Proxima Nova" charset="0"/>
              </a:rPr>
              <a:t>, magenta, </a:t>
            </a:r>
            <a:r>
              <a:rPr lang="en-US" sz="1600" dirty="0" err="1">
                <a:latin typeface="Proxima Nova" charset="0"/>
                <a:ea typeface="Proxima Nova" charset="0"/>
                <a:cs typeface="Proxima Nova" charset="0"/>
              </a:rPr>
              <a:t>columbia</a:t>
            </a:r>
            <a:r>
              <a:rPr lang="en-US" sz="1600" dirty="0">
                <a:latin typeface="Proxima Nova" charset="0"/>
                <a:ea typeface="Proxima Nova" charset="0"/>
                <a:cs typeface="Proxima Nova" charset="0"/>
              </a:rPr>
              <a:t>, riff-raff, rocky, </a:t>
            </a:r>
            <a:r>
              <a:rPr lang="en-US" sz="1600" dirty="0" err="1">
                <a:latin typeface="Proxima Nova" charset="0"/>
                <a:ea typeface="Proxima Nova" charset="0"/>
                <a:cs typeface="Proxima Nova" charset="0"/>
              </a:rPr>
              <a:t>scott</a:t>
            </a:r>
            <a:r>
              <a:rPr lang="en-US" sz="1600" dirty="0">
                <a:latin typeface="Proxima Nova" charset="0"/>
                <a:ea typeface="Proxima Nova" charset="0"/>
                <a:cs typeface="Proxima Nova" charset="0"/>
              </a:rPr>
              <a:t>, </a:t>
            </a:r>
            <a:r>
              <a:rPr lang="en-US" sz="1600" dirty="0" err="1">
                <a:latin typeface="Proxima Nova" charset="0"/>
                <a:ea typeface="Proxima Nova" charset="0"/>
                <a:cs typeface="Proxima Nova" charset="0"/>
              </a:rPr>
              <a:t>frankie</a:t>
            </a:r>
            <a:r>
              <a:rPr lang="en-US" sz="1600" dirty="0">
                <a:latin typeface="Proxima Nova" charset="0"/>
                <a:ea typeface="Proxima Nova" charset="0"/>
                <a:cs typeface="Proxima Nova" charset="0"/>
              </a:rPr>
              <a:t>, null, null]</a:t>
            </a:r>
          </a:p>
        </p:txBody>
      </p:sp>
    </p:spTree>
    <p:extLst>
      <p:ext uri="{BB962C8B-B14F-4D97-AF65-F5344CB8AC3E}">
        <p14:creationId xmlns:p14="http://schemas.microsoft.com/office/powerpoint/2010/main" val="18033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379DF-78F3-EF44-9083-C1069C8C0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197688"/>
            <a:ext cx="12561453" cy="1015663"/>
          </a:xfrm>
        </p:spPr>
        <p:txBody>
          <a:bodyPr/>
          <a:lstStyle/>
          <a:p>
            <a:r>
              <a:rPr lang="en-US" dirty="0"/>
              <a:t>Array Length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43410-7036-9645-BD8D-3792989CB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332" y="1249753"/>
            <a:ext cx="7340268" cy="5885970"/>
          </a:xfrm>
        </p:spPr>
        <p:txBody>
          <a:bodyPr/>
          <a:lstStyle/>
          <a:p>
            <a:r>
              <a:rPr lang="en-US" sz="2000" dirty="0"/>
              <a:t>Array size allocated to size 10 </a:t>
            </a:r>
          </a:p>
          <a:p>
            <a:pPr lvl="1"/>
            <a:r>
              <a:rPr lang="en-US" sz="1800" dirty="0"/>
              <a:t>0..9 indices valid</a:t>
            </a:r>
          </a:p>
          <a:p>
            <a:r>
              <a:rPr lang="en-US" sz="2000" dirty="0" err="1"/>
              <a:t>rhps</a:t>
            </a:r>
            <a:r>
              <a:rPr lang="en-US" sz="2000" dirty="0"/>
              <a:t>[20]</a:t>
            </a:r>
          </a:p>
          <a:p>
            <a:pPr lvl="1"/>
            <a:r>
              <a:rPr lang="en-US" sz="1800" dirty="0"/>
              <a:t>throws </a:t>
            </a:r>
            <a:r>
              <a:rPr lang="en-US" sz="1800" dirty="0" err="1"/>
              <a:t>IndexOutOfBoundsException</a:t>
            </a:r>
            <a:r>
              <a:rPr lang="en-US" sz="1800" dirty="0"/>
              <a:t>!</a:t>
            </a:r>
          </a:p>
          <a:p>
            <a:r>
              <a:rPr lang="en-US" sz="2000" dirty="0"/>
              <a:t>How to check for that?</a:t>
            </a:r>
          </a:p>
          <a:p>
            <a:pPr lvl="1"/>
            <a:r>
              <a:rPr lang="en-US" sz="1800" dirty="0"/>
              <a:t>.length</a:t>
            </a:r>
          </a:p>
          <a:p>
            <a:pPr lvl="1"/>
            <a:r>
              <a:rPr lang="en-US" sz="1800" dirty="0"/>
              <a:t>notice no </a:t>
            </a:r>
            <a:r>
              <a:rPr lang="en-US" sz="1800" dirty="0" err="1"/>
              <a:t>parentesis</a:t>
            </a:r>
            <a:r>
              <a:rPr lang="en-US" sz="1800" dirty="0"/>
              <a:t>, command, not a method</a:t>
            </a:r>
          </a:p>
          <a:p>
            <a:r>
              <a:rPr lang="en-US" sz="2000" dirty="0" err="1"/>
              <a:t>rhps.length</a:t>
            </a:r>
            <a:endParaRPr lang="en-US" sz="2000" dirty="0"/>
          </a:p>
          <a:p>
            <a:pPr lvl="1"/>
            <a:r>
              <a:rPr lang="en-US" sz="1800" dirty="0"/>
              <a:t>returns 10</a:t>
            </a:r>
          </a:p>
          <a:p>
            <a:r>
              <a:rPr lang="en-US" sz="2000" dirty="0"/>
              <a:t>which means</a:t>
            </a:r>
          </a:p>
          <a:p>
            <a:pPr lvl="1"/>
            <a:r>
              <a:rPr lang="en-US" sz="1800" dirty="0"/>
              <a:t>we always know the 1</a:t>
            </a:r>
            <a:r>
              <a:rPr lang="en-US" sz="1800" baseline="30000" dirty="0"/>
              <a:t>st</a:t>
            </a:r>
            <a:r>
              <a:rPr lang="en-US" sz="1800" dirty="0"/>
              <a:t> index (0)</a:t>
            </a:r>
          </a:p>
          <a:p>
            <a:pPr lvl="1"/>
            <a:r>
              <a:rPr lang="en-US" sz="1800" dirty="0"/>
              <a:t>and the last (rhps.length-1)</a:t>
            </a:r>
          </a:p>
          <a:p>
            <a:pPr lvl="1"/>
            <a:r>
              <a:rPr lang="en-US" sz="1800" dirty="0"/>
              <a:t>no matter the size of the array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49CBB4-46D8-C442-9B5D-47ACD9D74EB3}"/>
              </a:ext>
            </a:extLst>
          </p:cNvPr>
          <p:cNvSpPr txBox="1"/>
          <p:nvPr/>
        </p:nvSpPr>
        <p:spPr>
          <a:xfrm>
            <a:off x="8109857" y="1462404"/>
            <a:ext cx="5336268" cy="378565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String[]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new String[10];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[0] = “brad”;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[1] = “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janet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[2] = “magenta”;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[3] = “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columbia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[4] = “riff-raff”;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[5] = “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eddie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[6] = “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scott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[7] = “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frankie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[20] = “rocky”; // error!</a:t>
            </a:r>
          </a:p>
        </p:txBody>
      </p:sp>
    </p:spTree>
    <p:extLst>
      <p:ext uri="{BB962C8B-B14F-4D97-AF65-F5344CB8AC3E}">
        <p14:creationId xmlns:p14="http://schemas.microsoft.com/office/powerpoint/2010/main" val="274328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CB510-D139-5046-B5EC-70FAE2EFF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171613"/>
            <a:ext cx="12561453" cy="1015663"/>
          </a:xfrm>
        </p:spPr>
        <p:txBody>
          <a:bodyPr/>
          <a:lstStyle/>
          <a:p>
            <a:r>
              <a:rPr lang="en-US" dirty="0"/>
              <a:t>Loops and Arrays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B44B72-8968-FA4B-AB36-2B044F476A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2590773"/>
            <a:ext cx="5972750" cy="3897349"/>
          </a:xfrm>
          <a:solidFill>
            <a:schemeClr val="bg2"/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String[]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tran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new String[10];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for(int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tran.length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tran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String.format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(“Tran %d”,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for(int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tran.length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tran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]);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F74DEE-695F-C44C-B7C5-11F5622314F1}"/>
              </a:ext>
            </a:extLst>
          </p:cNvPr>
          <p:cNvSpPr txBox="1"/>
          <p:nvPr/>
        </p:nvSpPr>
        <p:spPr>
          <a:xfrm>
            <a:off x="898237" y="1470784"/>
            <a:ext cx="5432425" cy="576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What is going to be printed?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8D2041-A763-49DD-A648-0ECC0D5BE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7535" y="2150453"/>
            <a:ext cx="1229205" cy="415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12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CB510-D139-5046-B5EC-70FAE2EFF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171613"/>
            <a:ext cx="12561453" cy="1015663"/>
          </a:xfrm>
        </p:spPr>
        <p:txBody>
          <a:bodyPr/>
          <a:lstStyle/>
          <a:p>
            <a:r>
              <a:rPr lang="en-US" dirty="0"/>
              <a:t>Loops and Arrays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B44B72-8968-FA4B-AB36-2B044F476A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66954"/>
            <a:ext cx="12864644" cy="3411062"/>
          </a:xfrm>
          <a:solidFill>
            <a:schemeClr val="bg2"/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String[] seats = new String[4];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seats[0] = "Amy";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seats[2] = "Rory";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Arrays.toString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(seats));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for(int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seats.length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("%s is in seat 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d%n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", seats[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!= null ? seats[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: "No one", i+1);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F74DEE-695F-C44C-B7C5-11F5622314F1}"/>
              </a:ext>
            </a:extLst>
          </p:cNvPr>
          <p:cNvSpPr txBox="1"/>
          <p:nvPr/>
        </p:nvSpPr>
        <p:spPr>
          <a:xfrm>
            <a:off x="628075" y="1205951"/>
            <a:ext cx="5432425" cy="576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What is going to be printed?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22F15C-91B9-41A0-8352-A5CA14914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75" y="5178016"/>
            <a:ext cx="3826967" cy="206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97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31910DE5-B791-3B46-B211-001FA3515BA1}" vid="{6952B2FF-1D33-344D-9507-8DB4983233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387D78AC76C4289401EF66FB51FCC" ma:contentTypeVersion="15" ma:contentTypeDescription="Create a new document." ma:contentTypeScope="" ma:versionID="d3659bec8b8330148a03d82a9d99f412">
  <xsd:schema xmlns:xsd="http://www.w3.org/2001/XMLSchema" xmlns:xs="http://www.w3.org/2001/XMLSchema" xmlns:p="http://schemas.microsoft.com/office/2006/metadata/properties" xmlns:ns3="92c41bee-f0ee-4aa6-9399-a35fbb883510" xmlns:ns4="e06ed288-fd75-4b50-bbed-f5a5df88c31c" targetNamespace="http://schemas.microsoft.com/office/2006/metadata/properties" ma:root="true" ma:fieldsID="1a21d371127b63848c9a2290f5945250" ns3:_="" ns4:_="">
    <xsd:import namespace="92c41bee-f0ee-4aa6-9399-a35fbb883510"/>
    <xsd:import namespace="e06ed288-fd75-4b50-bbed-f5a5df88c3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41bee-f0ee-4aa6-9399-a35fbb8835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ed288-fd75-4b50-bbed-f5a5df88c3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2c41bee-f0ee-4aa6-9399-a35fbb883510" xsi:nil="true"/>
  </documentManagement>
</p:properties>
</file>

<file path=customXml/itemProps1.xml><?xml version="1.0" encoding="utf-8"?>
<ds:datastoreItem xmlns:ds="http://schemas.openxmlformats.org/officeDocument/2006/customXml" ds:itemID="{D2FF9F9C-9B01-4142-BBE5-544BB3636D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c41bee-f0ee-4aa6-9399-a35fbb883510"/>
    <ds:schemaRef ds:uri="e06ed288-fd75-4b50-bbed-f5a5df88c3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381E752-3417-4C64-BDA9-89478EE6A1E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8AC291D-993A-4A3D-A5B6-D3FDA2A7A5A6}">
  <ds:schemaRefs>
    <ds:schemaRef ds:uri="http://purl.org/dc/dcmitype/"/>
    <ds:schemaRef ds:uri="http://schemas.openxmlformats.org/package/2006/metadata/core-properties"/>
    <ds:schemaRef ds:uri="http://schemas.microsoft.com/office/2006/metadata/properties"/>
    <ds:schemaRef ds:uri="92c41bee-f0ee-4aa6-9399-a35fbb883510"/>
    <ds:schemaRef ds:uri="http://purl.org/dc/terms/"/>
    <ds:schemaRef ds:uri="http://schemas.microsoft.com/office/2006/documentManagement/types"/>
    <ds:schemaRef ds:uri="http://schemas.microsoft.com/office/infopath/2007/PartnerControls"/>
    <ds:schemaRef ds:uri="e06ed288-fd75-4b50-bbed-f5a5df88c31c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499</TotalTime>
  <Words>1193</Words>
  <Application>Microsoft Office PowerPoint</Application>
  <PresentationFormat>Custom</PresentationFormat>
  <Paragraphs>177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Consolas</vt:lpstr>
      <vt:lpstr>Franklin Gothic Book</vt:lpstr>
      <vt:lpstr>Microsoft Sans Serif</vt:lpstr>
      <vt:lpstr>Proxima Nova</vt:lpstr>
      <vt:lpstr>Source Sans Pro</vt:lpstr>
      <vt:lpstr>Vitesse Light</vt:lpstr>
      <vt:lpstr>Wingdings</vt:lpstr>
      <vt:lpstr>Office Theme</vt:lpstr>
      <vt:lpstr>PowerPoint Presentation</vt:lpstr>
      <vt:lpstr>Announcements</vt:lpstr>
      <vt:lpstr>Recalling The Past</vt:lpstr>
      <vt:lpstr>Basic  Array</vt:lpstr>
      <vt:lpstr>Arrays are Mutable</vt:lpstr>
      <vt:lpstr>Arrays can be any type!</vt:lpstr>
      <vt:lpstr>Array Length</vt:lpstr>
      <vt:lpstr>Loops and Arrays</vt:lpstr>
      <vt:lpstr>Loops and Arrays</vt:lpstr>
      <vt:lpstr>Arrays versus ArrayLists</vt:lpstr>
      <vt:lpstr>When use arrays over ArrayLists?</vt:lpstr>
      <vt:lpstr>Worksheet</vt:lpstr>
      <vt:lpstr>When use arrays over ArrayLists?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Marcia Moraes</cp:lastModifiedBy>
  <cp:revision>11</cp:revision>
  <dcterms:created xsi:type="dcterms:W3CDTF">2020-03-17T22:55:58Z</dcterms:created>
  <dcterms:modified xsi:type="dcterms:W3CDTF">2023-03-28T20:04:14Z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0x010100074387D78AC76C4289401EF66FB51FCC</vt:lpwstr>
  </property>
</Properties>
</file>