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57" r:id="rId4"/>
    <p:sldId id="258" r:id="rId5"/>
    <p:sldId id="265" r:id="rId6"/>
    <p:sldId id="259" r:id="rId7"/>
    <p:sldId id="266" r:id="rId8"/>
    <p:sldId id="260" r:id="rId9"/>
    <p:sldId id="267" r:id="rId10"/>
    <p:sldId id="264" r:id="rId11"/>
    <p:sldId id="261" r:id="rId12"/>
    <p:sldId id="262" r:id="rId13"/>
    <p:sldId id="268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84" d="100"/>
          <a:sy n="84" d="100"/>
        </p:scale>
        <p:origin x="108" y="18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–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r>
              <a:rPr lang="en-US" dirty="0"/>
              <a:t>Write the following as a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FF54-5C91-2B42-8FCC-7C6355334681}"/>
              </a:ext>
            </a:extLst>
          </p:cNvPr>
          <p:cNvSpPr txBox="1"/>
          <p:nvPr/>
        </p:nvSpPr>
        <p:spPr>
          <a:xfrm>
            <a:off x="3454400" y="2611750"/>
            <a:ext cx="6908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Along: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31645"/>
            <a:ext cx="11087675" cy="1716432"/>
          </a:xfrm>
        </p:spPr>
        <p:txBody>
          <a:bodyPr/>
          <a:lstStyle/>
          <a:p>
            <a:r>
              <a:rPr lang="en-US" dirty="0"/>
              <a:t>Back to Canvas / </a:t>
            </a:r>
            <a:r>
              <a:rPr lang="en-US" dirty="0" err="1"/>
              <a:t>Zybooks</a:t>
            </a:r>
            <a:r>
              <a:rPr lang="en-US" dirty="0"/>
              <a:t> – work on Activity 2 the number game.</a:t>
            </a:r>
          </a:p>
          <a:p>
            <a:r>
              <a:rPr lang="en-US" dirty="0"/>
              <a:t>One person codes, the rests assists in the coding</a:t>
            </a:r>
          </a:p>
          <a:p>
            <a:pPr lvl="1"/>
            <a:r>
              <a:rPr lang="en-US" dirty="0"/>
              <a:t>Really, everyone trying it, isn’t as beneficial as everyone working together on these!</a:t>
            </a:r>
          </a:p>
          <a:p>
            <a:pPr lvl="1"/>
            <a:r>
              <a:rPr lang="en-US" dirty="0"/>
              <a:t>You </a:t>
            </a:r>
            <a:r>
              <a:rPr lang="en-US"/>
              <a:t>can always try it on our own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74699" cy="4765664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>
                <a:solidFill>
                  <a:srgbClr val="092529"/>
                </a:solidFill>
              </a:rPr>
              <a:t>If you are not on a private </a:t>
            </a:r>
            <a:r>
              <a:rPr lang="en-US" dirty="0"/>
              <a:t>channel with your other lab mates, let us know </a:t>
            </a:r>
          </a:p>
          <a:p>
            <a:r>
              <a:rPr lang="en-US" dirty="0">
                <a:solidFill>
                  <a:srgbClr val="092529"/>
                </a:solidFill>
              </a:rPr>
              <a:t>Tuesday </a:t>
            </a:r>
            <a:r>
              <a:rPr lang="en-US" dirty="0"/>
              <a:t>lab – meant to be done by Thursday</a:t>
            </a:r>
            <a:r>
              <a:rPr lang="en-US" dirty="0">
                <a:solidFill>
                  <a:srgbClr val="092529"/>
                </a:solidFill>
              </a:rPr>
              <a:t> 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D3C32-157D-4AB2-8254-1075DFAB882C}"/>
              </a:ext>
            </a:extLst>
          </p:cNvPr>
          <p:cNvSpPr txBox="1"/>
          <p:nvPr/>
        </p:nvSpPr>
        <p:spPr>
          <a:xfrm>
            <a:off x="7202774" y="299645"/>
            <a:ext cx="69104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February 2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 ACM – Presentation: Tech Interviews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February 3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 ACM-W – Career Fair Prep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6B4A78-C810-42EF-9A72-6B2BEA732F0E}"/>
              </a:ext>
            </a:extLst>
          </p:cNvPr>
          <p:cNvSpPr txBox="1">
            <a:spLocks/>
          </p:cNvSpPr>
          <p:nvPr/>
        </p:nvSpPr>
        <p:spPr>
          <a:xfrm>
            <a:off x="7665797" y="1101333"/>
            <a:ext cx="5984417" cy="50065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NEXT WEEK</a:t>
            </a:r>
          </a:p>
          <a:p>
            <a:r>
              <a:rPr lang="en-US" dirty="0"/>
              <a:t>Monday: Lecture on </a:t>
            </a:r>
            <a:r>
              <a:rPr lang="en-US" dirty="0" err="1"/>
              <a:t>github</a:t>
            </a:r>
            <a:r>
              <a:rPr lang="en-US" dirty="0"/>
              <a:t> and IDEs </a:t>
            </a:r>
          </a:p>
          <a:p>
            <a:r>
              <a:rPr lang="en-US" dirty="0"/>
              <a:t>Tuesday: Setup IDE in lab and review</a:t>
            </a:r>
          </a:p>
          <a:p>
            <a:pPr lvl="1"/>
            <a:r>
              <a:rPr lang="en-US" dirty="0"/>
              <a:t>bring your laptop if you want help</a:t>
            </a:r>
          </a:p>
          <a:p>
            <a:r>
              <a:rPr lang="en-US" dirty="0"/>
              <a:t>Wednesday: Review Lecture</a:t>
            </a:r>
          </a:p>
          <a:p>
            <a:pPr lvl="1"/>
            <a:r>
              <a:rPr lang="en-US" dirty="0"/>
              <a:t>Send me questions to review by EOD Monday</a:t>
            </a:r>
          </a:p>
          <a:p>
            <a:r>
              <a:rPr lang="en-US" dirty="0"/>
              <a:t>Thursday: EXAM </a:t>
            </a:r>
            <a:r>
              <a:rPr lang="en-US" b="1" u="sng" dirty="0"/>
              <a:t>in lab</a:t>
            </a:r>
          </a:p>
          <a:p>
            <a:pPr lvl="1"/>
            <a:r>
              <a:rPr lang="en-US" dirty="0"/>
              <a:t>(most) Accommodations on Friday at help desk</a:t>
            </a:r>
          </a:p>
          <a:p>
            <a:r>
              <a:rPr lang="en-US" dirty="0"/>
              <a:t>Friday: No Class</a:t>
            </a:r>
          </a:p>
          <a:p>
            <a:r>
              <a:rPr lang="en-US" dirty="0"/>
              <a:t>Throughout the week </a:t>
            </a:r>
          </a:p>
          <a:p>
            <a:pPr lvl="1"/>
            <a:r>
              <a:rPr lang="en-US" dirty="0"/>
              <a:t>coding exam / one submission attempt assignment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98E10-F699-4805-B39D-34F08B26A7E3}"/>
              </a:ext>
            </a:extLst>
          </p:cNvPr>
          <p:cNvSpPr txBox="1"/>
          <p:nvPr/>
        </p:nvSpPr>
        <p:spPr>
          <a:xfrm>
            <a:off x="2968723" y="6265881"/>
            <a:ext cx="788015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Can you think of a repetitive task? Is there a way to use tech to make that task easier?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703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later)</a:t>
            </a:r>
          </a:p>
          <a:p>
            <a:pPr fontAlgn="base"/>
            <a:r>
              <a:rPr lang="en-US" dirty="0"/>
              <a:t>All 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A2BF2-75E8-450A-948B-5F0E819DECA1}"/>
              </a:ext>
            </a:extLst>
          </p:cNvPr>
          <p:cNvSpPr txBox="1"/>
          <p:nvPr/>
        </p:nvSpPr>
        <p:spPr>
          <a:xfrm>
            <a:off x="1536852" y="2026743"/>
            <a:ext cx="69075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max, 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max;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i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25D35-2585-4794-8AF8-2F10859DC8CF}"/>
              </a:ext>
            </a:extLst>
          </p:cNvPr>
          <p:cNvSpPr txBox="1"/>
          <p:nvPr/>
        </p:nvSpPr>
        <p:spPr>
          <a:xfrm>
            <a:off x="1674564" y="3657959"/>
            <a:ext cx="690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lines are printed, given the following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7A84C-3DC4-4A7C-9E70-CD43E5C1B27C}"/>
              </a:ext>
            </a:extLst>
          </p:cNvPr>
          <p:cNvSpPr txBox="1"/>
          <p:nvPr/>
        </p:nvSpPr>
        <p:spPr>
          <a:xfrm>
            <a:off x="1674565" y="5085786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loop(9, 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C79B-6CB2-43F5-BD76-FCF6C21A622B}"/>
              </a:ext>
            </a:extLst>
          </p:cNvPr>
          <p:cNvSpPr txBox="1"/>
          <p:nvPr/>
        </p:nvSpPr>
        <p:spPr>
          <a:xfrm>
            <a:off x="3630059" y="5087453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97BFF-82D6-42D9-A9CB-49913E6BEE9A}"/>
              </a:ext>
            </a:extLst>
          </p:cNvPr>
          <p:cNvSpPr txBox="1"/>
          <p:nvPr/>
        </p:nvSpPr>
        <p:spPr>
          <a:xfrm>
            <a:off x="1674564" y="5487563"/>
            <a:ext cx="158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loop(0,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953C-4D1B-42ED-8476-16F3C8ED41C0}"/>
              </a:ext>
            </a:extLst>
          </p:cNvPr>
          <p:cNvSpPr txBox="1"/>
          <p:nvPr/>
        </p:nvSpPr>
        <p:spPr>
          <a:xfrm>
            <a:off x="3630059" y="5489230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DA3F4-6972-41B2-B1F6-30527B3215CB}"/>
              </a:ext>
            </a:extLst>
          </p:cNvPr>
          <p:cNvSpPr txBox="1"/>
          <p:nvPr/>
        </p:nvSpPr>
        <p:spPr>
          <a:xfrm>
            <a:off x="1674565" y="4696020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loop(5,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3A650-6F9F-4D39-B0DE-72064AE7D0F3}"/>
              </a:ext>
            </a:extLst>
          </p:cNvPr>
          <p:cNvSpPr txBox="1"/>
          <p:nvPr/>
        </p:nvSpPr>
        <p:spPr>
          <a:xfrm>
            <a:off x="3624548" y="4685676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78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22136"/>
            <a:ext cx="12561453" cy="2122761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“iteration” variable is created outside the loop </a:t>
            </a:r>
          </a:p>
          <a:p>
            <a:pPr lvl="1" fontAlgn="base"/>
            <a:r>
              <a:rPr lang="en-US" dirty="0"/>
              <a:t>You need your iterator variable outside of the loop </a:t>
            </a:r>
          </a:p>
          <a:p>
            <a:pPr lvl="1" fontAlgn="base"/>
            <a:endParaRPr lang="en-US" dirty="0"/>
          </a:p>
          <a:p>
            <a:pPr marL="699614" lvl="1" indent="0" algn="ctr" fontAlgn="base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while(TRUE-CONDITION) {/*block of code to execute*/}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1"/>
            <a:ext cx="10287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832" y="1925680"/>
            <a:ext cx="4339421" cy="1335750"/>
          </a:xfrm>
        </p:spPr>
        <p:txBody>
          <a:bodyPr/>
          <a:lstStyle/>
          <a:p>
            <a:pPr fontAlgn="base"/>
            <a:r>
              <a:rPr lang="en-US" dirty="0">
                <a:cs typeface="Consolas" panose="020B0609020204030204" pitchFamily="49" charset="0"/>
              </a:rPr>
              <a:t>Lets assume: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= 3;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= 1;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15" y="0"/>
            <a:ext cx="7380185" cy="22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3007" y="2554158"/>
            <a:ext cx="79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1" y="2554158"/>
            <a:ext cx="101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470" y="309206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8355" y="464037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8356" y="3116071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9" y="3355203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while(1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38930" y="3316077"/>
            <a:ext cx="495759" cy="11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8" y="4766458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while(2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968" y="392982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138930" y="4129878"/>
            <a:ext cx="440675" cy="12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97832" y="6164675"/>
            <a:ext cx="8259941" cy="100335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while(3 &lt; 3) – out of while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(“My Start is now: ”+ start);</a:t>
            </a:r>
          </a:p>
        </p:txBody>
      </p:sp>
    </p:spTree>
    <p:extLst>
      <p:ext uri="{BB962C8B-B14F-4D97-AF65-F5344CB8AC3E}">
        <p14:creationId xmlns:p14="http://schemas.microsoft.com/office/powerpoint/2010/main" val="2029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 animBg="1"/>
      <p:bldP spid="10" grpId="0" animBg="1"/>
      <p:bldP spid="11" grpId="0" animBg="1"/>
      <p:bldP spid="12" grpId="0" build="p"/>
      <p:bldP spid="12" grpId="1" build="allAtOnce"/>
      <p:bldP spid="15" grpId="0" uiExpand="1" build="p"/>
      <p:bldP spid="16" grpId="0" animBg="1"/>
      <p:bldP spid="2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E9E-0746-FC4E-A713-6920E72DC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54152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loop has  a set start and end</a:t>
            </a:r>
          </a:p>
          <a:p>
            <a:pPr lvl="1" fontAlgn="base"/>
            <a:r>
              <a:rPr lang="en-US" dirty="0"/>
              <a:t>You don’t need to keep your iterator outside the loop</a:t>
            </a:r>
          </a:p>
          <a:p>
            <a:pPr marL="699614" lvl="1" indent="0" fontAlgn="base">
              <a:buNone/>
            </a:pPr>
            <a:endParaRPr lang="en-US" dirty="0"/>
          </a:p>
          <a:p>
            <a:pPr marL="699614" lvl="1" indent="0" algn="ctr" fontAlgn="base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for(variables; condition; iterator) { /* block of code to execute*/ }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3" y="4143796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0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61708" cy="3123932"/>
          </a:xfrm>
        </p:spPr>
        <p:txBody>
          <a:bodyPr/>
          <a:lstStyle/>
          <a:p>
            <a:r>
              <a:rPr lang="en-US" dirty="0"/>
              <a:t>How the for works: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control variable is initialized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test condition</a:t>
            </a:r>
          </a:p>
          <a:p>
            <a:pPr marL="1399233" lvl="2" indent="0">
              <a:buNone/>
            </a:pPr>
            <a:r>
              <a:rPr lang="en-US" dirty="0"/>
              <a:t>2.1. if test if true:</a:t>
            </a:r>
          </a:p>
          <a:p>
            <a:pPr lvl="2"/>
            <a:r>
              <a:rPr lang="en-US" dirty="0"/>
              <a:t>execute what is in {}</a:t>
            </a:r>
          </a:p>
          <a:p>
            <a:pPr lvl="2"/>
            <a:r>
              <a:rPr lang="en-US" dirty="0"/>
              <a:t>increment control variable and</a:t>
            </a:r>
          </a:p>
          <a:p>
            <a:pPr lvl="2"/>
            <a:r>
              <a:rPr lang="en-US" dirty="0"/>
              <a:t>go to step 2 again</a:t>
            </a:r>
          </a:p>
          <a:p>
            <a:pPr marL="1399233" lvl="2" indent="0">
              <a:buNone/>
            </a:pPr>
            <a:r>
              <a:rPr lang="en-US" dirty="0"/>
              <a:t>2.2. if test if false, exit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7" y="182793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program output?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9" y="289962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3424295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have each number in a different line?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6" y="526809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print the numbers in the reverse order?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267819" y="4573756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641747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for(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int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= 9;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&gt;=0;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--)</a:t>
            </a:r>
          </a:p>
        </p:txBody>
      </p:sp>
    </p:spTree>
    <p:extLst>
      <p:ext uri="{BB962C8B-B14F-4D97-AF65-F5344CB8AC3E}">
        <p14:creationId xmlns:p14="http://schemas.microsoft.com/office/powerpoint/2010/main" val="15903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793</Words>
  <Application>Microsoft Office PowerPoint</Application>
  <PresentationFormat>Custom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What are computers good at?</vt:lpstr>
      <vt:lpstr>Loop Types in Java (and most langs)</vt:lpstr>
      <vt:lpstr>Reading Check In</vt:lpstr>
      <vt:lpstr>While Loop</vt:lpstr>
      <vt:lpstr>While Loop</vt:lpstr>
      <vt:lpstr>For Loop</vt:lpstr>
      <vt:lpstr>For Loop</vt:lpstr>
      <vt:lpstr>In Class Activity – Loop Practice</vt:lpstr>
      <vt:lpstr>While/For Mostly Interchangeable</vt:lpstr>
      <vt:lpstr>Trailing Comma?</vt:lpstr>
      <vt:lpstr>Code Along: loop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22</cp:revision>
  <dcterms:created xsi:type="dcterms:W3CDTF">2020-03-09T22:21:06Z</dcterms:created>
  <dcterms:modified xsi:type="dcterms:W3CDTF">2022-01-30T21:39:09Z</dcterms:modified>
</cp:coreProperties>
</file>