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 autoAdjust="0"/>
    <p:restoredTop sz="78776" autoAdjust="0"/>
  </p:normalViewPr>
  <p:slideViewPr>
    <p:cSldViewPr snapToGrid="0" snapToObjects="1">
      <p:cViewPr>
        <p:scale>
          <a:sx n="46" d="100"/>
          <a:sy n="46" d="100"/>
        </p:scale>
        <p:origin x="1428" y="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the coding example to work, you *have* to use a file. You can’t just try it by passing in a string or using </a:t>
            </a:r>
            <a:r>
              <a:rPr lang="en-US" dirty="0" err="1"/>
              <a:t>System.in</a:t>
            </a:r>
            <a:r>
              <a:rPr lang="en-US" dirty="0"/>
              <a:t> – that changes the end of line that a file has.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-nocookie.com/embed/qWKK_PNHnnA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windows/wsl/install-win1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lostate.edu/~info/machine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Security (and Starting OS/Files)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r>
              <a:rPr lang="en-US" dirty="0"/>
              <a:t>Discussion Question: What operating system do you use? What is the job of the operating system? (that you think)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nline Media 7" descr="Beginners Guide To SSH">
            <a:hlinkClick r:id="" action="ppaction://media"/>
            <a:extLst>
              <a:ext uri="{FF2B5EF4-FFF2-40B4-BE49-F238E27FC236}">
                <a16:creationId xmlns:a16="http://schemas.microsoft.com/office/drawing/2014/main" id="{CEB9C1DB-0486-B54D-89B6-9F0EC1B8507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ECCF396-EA01-DF42-B92E-CC084467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SSH – a quick how it works</a:t>
            </a:r>
          </a:p>
        </p:txBody>
      </p:sp>
    </p:spTree>
    <p:extLst>
      <p:ext uri="{BB962C8B-B14F-4D97-AF65-F5344CB8AC3E}">
        <p14:creationId xmlns:p14="http://schemas.microsoft.com/office/powerpoint/2010/main" val="18549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2AF548-5EB8-1043-84AF-22439DE9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SSH?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627B9-056F-5E44-B3F7-F289AC1D4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429913"/>
          </a:xfrm>
        </p:spPr>
        <p:txBody>
          <a:bodyPr/>
          <a:lstStyle/>
          <a:p>
            <a:r>
              <a:rPr lang="en-US" dirty="0"/>
              <a:t>We are going to be spending the next few weeks after the midterm</a:t>
            </a:r>
          </a:p>
          <a:p>
            <a:pPr lvl="1"/>
            <a:r>
              <a:rPr lang="en-US" dirty="0"/>
              <a:t>Talking about file systems</a:t>
            </a:r>
          </a:p>
          <a:p>
            <a:pPr lvl="1"/>
            <a:r>
              <a:rPr lang="en-US" dirty="0"/>
              <a:t>Learning Linux</a:t>
            </a:r>
          </a:p>
          <a:p>
            <a:r>
              <a:rPr lang="en-US" dirty="0"/>
              <a:t>SSH installed on your own machine </a:t>
            </a:r>
          </a:p>
          <a:p>
            <a:pPr lvl="1"/>
            <a:r>
              <a:rPr lang="en-US" dirty="0"/>
              <a:t>Gives you access to CS Machines</a:t>
            </a:r>
          </a:p>
          <a:p>
            <a:r>
              <a:rPr lang="en-US" dirty="0"/>
              <a:t>You will learn many tools in your CS career</a:t>
            </a:r>
          </a:p>
          <a:p>
            <a:pPr lvl="1"/>
            <a:r>
              <a:rPr lang="en-US" dirty="0"/>
              <a:t>This one is used everywhere!</a:t>
            </a:r>
          </a:p>
          <a:p>
            <a:r>
              <a:rPr lang="en-US" dirty="0"/>
              <a:t>Let’s look at options. </a:t>
            </a:r>
          </a:p>
        </p:txBody>
      </p:sp>
    </p:spTree>
    <p:extLst>
      <p:ext uri="{BB962C8B-B14F-4D97-AF65-F5344CB8AC3E}">
        <p14:creationId xmlns:p14="http://schemas.microsoft.com/office/powerpoint/2010/main" val="38244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D04E-3FC8-DA44-BE8B-C5BA89F2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On Local Machine (Client!)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9CA8-A3D9-DE4D-A580-6BE429353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644622"/>
          </a:xfrm>
        </p:spPr>
        <p:txBody>
          <a:bodyPr/>
          <a:lstStyle/>
          <a:p>
            <a:r>
              <a:rPr lang="en-US" dirty="0"/>
              <a:t>Mac OS / Linux </a:t>
            </a:r>
          </a:p>
          <a:p>
            <a:pPr lvl="1"/>
            <a:r>
              <a:rPr lang="en-US" dirty="0"/>
              <a:t>You already have it. Open up the </a:t>
            </a:r>
            <a:r>
              <a:rPr lang="en-US" b="1" dirty="0"/>
              <a:t>terminal</a:t>
            </a:r>
            <a:endParaRPr lang="en-US" dirty="0"/>
          </a:p>
          <a:p>
            <a:pPr lvl="2"/>
            <a:r>
              <a:rPr lang="en-US" dirty="0"/>
              <a:t>To find the terminal type ⌘ + spacebar</a:t>
            </a:r>
          </a:p>
          <a:p>
            <a:pPr lvl="2"/>
            <a:r>
              <a:rPr lang="en-US" dirty="0"/>
              <a:t>Type in “terminal” in the spotlight bar that pops up</a:t>
            </a:r>
          </a:p>
          <a:p>
            <a:r>
              <a:rPr lang="en-US" dirty="0"/>
              <a:t>Windows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OpenSSH Terminal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Built into Windows 10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type </a:t>
            </a:r>
            <a:r>
              <a:rPr lang="en-US" dirty="0" err="1"/>
              <a:t>cmd</a:t>
            </a:r>
            <a:r>
              <a:rPr lang="en-US" dirty="0"/>
              <a:t> or terminal in the run menu on Windows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type ssh.exe to see if it is enabled</a:t>
            </a:r>
          </a:p>
          <a:p>
            <a:pPr marL="1399233" lvl="2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 err="1"/>
              <a:t>MobaXTerm</a:t>
            </a:r>
            <a:endParaRPr lang="en-US" dirty="0"/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Allows easy file transfer between remote and local machine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Allows you to open applications without setting up </a:t>
            </a:r>
            <a:r>
              <a:rPr lang="en-US" dirty="0" err="1"/>
              <a:t>xterm</a:t>
            </a:r>
            <a:r>
              <a:rPr lang="en-US" dirty="0"/>
              <a:t> tunnel</a:t>
            </a:r>
          </a:p>
          <a:p>
            <a:pPr marL="699614" lvl="1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Putty.exe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popular alternative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hlinkClick r:id="rId2"/>
              </a:rPr>
              <a:t>https://www.putty.org/</a:t>
            </a:r>
            <a:endParaRPr lang="en-US" dirty="0"/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download for windows</a:t>
            </a:r>
          </a:p>
          <a:p>
            <a:pPr marL="1399233" lvl="2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76686-3E29-6644-A36F-44987FD1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373" y="5818189"/>
            <a:ext cx="7320340" cy="1506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4981A5-B408-0241-8B14-F6B3626F1223}"/>
              </a:ext>
            </a:extLst>
          </p:cNvPr>
          <p:cNvSpPr txBox="1"/>
          <p:nvPr/>
        </p:nvSpPr>
        <p:spPr>
          <a:xfrm rot="19506453">
            <a:off x="10216445" y="1754155"/>
            <a:ext cx="325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a TA for help installing!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07C36-593B-4AB0-9521-30627B70595E}"/>
              </a:ext>
            </a:extLst>
          </p:cNvPr>
          <p:cNvSpPr txBox="1"/>
          <p:nvPr/>
        </p:nvSpPr>
        <p:spPr>
          <a:xfrm>
            <a:off x="6285345" y="3899480"/>
            <a:ext cx="7707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36875" marR="0" lvl="1" indent="-437261" algn="l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92529"/>
                </a:solidFill>
                <a:effectLst/>
                <a:uLnTx/>
                <a:uFillTx/>
                <a:latin typeface="Proxima Nova" charset="0"/>
              </a:rPr>
              <a:t>WSL (Windows Subsystem for Linux)</a:t>
            </a:r>
          </a:p>
          <a:p>
            <a:pPr marL="1749040" marR="0" lvl="2" indent="-349807" algn="l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92529"/>
                </a:solidFill>
                <a:effectLst/>
                <a:uLnTx/>
                <a:uFillTx/>
                <a:latin typeface="Proxima Nova" charset="0"/>
              </a:rPr>
              <a:t>Simulates Linux on Windows</a:t>
            </a:r>
          </a:p>
          <a:p>
            <a:pPr marL="1749040" marR="0" lvl="2" indent="-349807" algn="l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92529"/>
                </a:solidFill>
                <a:effectLst/>
                <a:uLnTx/>
                <a:uFillTx/>
                <a:latin typeface="Proxima Nova" charset="0"/>
                <a:hlinkClick r:id="rId4"/>
              </a:rPr>
              <a:t>https://docs.microsoft.com/en-us/windows/wsl/install-win10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92529"/>
              </a:solidFill>
              <a:effectLst/>
              <a:uLnTx/>
              <a:uFillTx/>
              <a:latin typeface="Proxima Nova" charset="0"/>
            </a:endParaRPr>
          </a:p>
          <a:p>
            <a:pPr marL="1749040" marR="0" lvl="2" indent="-349807" algn="l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dirty="0">
                <a:solidFill>
                  <a:srgbClr val="092529"/>
                </a:solidFill>
                <a:latin typeface="Proxima Nova" charset="0"/>
              </a:rPr>
              <a:t>Follow manual steps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92529"/>
              </a:solidFill>
              <a:effectLst/>
              <a:uLnTx/>
              <a:uFillTx/>
              <a:latin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9396-96E7-C043-8375-8E4ECC95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49318-928A-2B4C-8467-47ED37782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84772"/>
            <a:ext cx="12561453" cy="5181996"/>
          </a:xfrm>
        </p:spPr>
        <p:txBody>
          <a:bodyPr/>
          <a:lstStyle/>
          <a:p>
            <a:r>
              <a:rPr lang="en-US" dirty="0"/>
              <a:t>Any CS machine you have access to</a:t>
            </a:r>
          </a:p>
          <a:p>
            <a:pPr lvl="1"/>
            <a:r>
              <a:rPr lang="en-US" dirty="0"/>
              <a:t>Is a server you can connect to!</a:t>
            </a:r>
          </a:p>
          <a:p>
            <a:pPr lvl="1"/>
            <a:r>
              <a:rPr lang="en-US" dirty="0">
                <a:hlinkClick r:id="rId2"/>
              </a:rPr>
              <a:t>https://www.cs.colostate.edu/~info/machines</a:t>
            </a:r>
            <a:endParaRPr lang="en-US" dirty="0"/>
          </a:p>
          <a:p>
            <a:pPr lvl="2"/>
            <a:r>
              <a:rPr lang="en-US" dirty="0"/>
              <a:t>List of machines. Some popular ones</a:t>
            </a:r>
          </a:p>
          <a:p>
            <a:pPr lvl="2"/>
            <a:r>
              <a:rPr lang="en-US" dirty="0" err="1"/>
              <a:t>denver</a:t>
            </a:r>
            <a:endParaRPr lang="en-US" dirty="0"/>
          </a:p>
          <a:p>
            <a:pPr lvl="2"/>
            <a:r>
              <a:rPr lang="en-US" dirty="0" err="1"/>
              <a:t>cheyenne</a:t>
            </a:r>
            <a:endParaRPr lang="en-US" dirty="0"/>
          </a:p>
          <a:p>
            <a:pPr lvl="2"/>
            <a:r>
              <a:rPr lang="en-US" dirty="0" err="1"/>
              <a:t>boston</a:t>
            </a:r>
            <a:r>
              <a:rPr lang="en-US" dirty="0"/>
              <a:t>	</a:t>
            </a:r>
          </a:p>
          <a:p>
            <a:r>
              <a:rPr lang="en-US" dirty="0"/>
              <a:t>The machine address is *name*.</a:t>
            </a:r>
            <a:r>
              <a:rPr lang="en-US" b="1" dirty="0" err="1"/>
              <a:t>cs.colostate.edu</a:t>
            </a:r>
            <a:endParaRPr lang="en-US" b="1" dirty="0"/>
          </a:p>
          <a:p>
            <a:pPr lvl="1"/>
            <a:r>
              <a:rPr lang="en-US" dirty="0" err="1"/>
              <a:t>denver.cs.colostate.edu</a:t>
            </a:r>
            <a:endParaRPr lang="en-US" dirty="0"/>
          </a:p>
          <a:p>
            <a:pPr lvl="1"/>
            <a:r>
              <a:rPr lang="en-US" dirty="0" err="1"/>
              <a:t>boston.cs.colostate.edu</a:t>
            </a:r>
            <a:endParaRPr lang="en-US" dirty="0"/>
          </a:p>
          <a:p>
            <a:r>
              <a:rPr lang="en-US" dirty="0"/>
              <a:t>To connect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denver.cs.colostate.edu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boston.cs.colostate.edu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90B1F-37EF-4643-B27B-F15598251946}"/>
              </a:ext>
            </a:extLst>
          </p:cNvPr>
          <p:cNvSpPr txBox="1"/>
          <p:nvPr/>
        </p:nvSpPr>
        <p:spPr>
          <a:xfrm rot="19732350">
            <a:off x="9685867" y="5162868"/>
            <a:ext cx="3273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ahead and connect to a</a:t>
            </a:r>
          </a:p>
          <a:p>
            <a:r>
              <a:rPr lang="en-US" dirty="0"/>
              <a:t>CS server now!</a:t>
            </a:r>
          </a:p>
        </p:txBody>
      </p:sp>
    </p:spTree>
    <p:extLst>
      <p:ext uri="{BB962C8B-B14F-4D97-AF65-F5344CB8AC3E}">
        <p14:creationId xmlns:p14="http://schemas.microsoft.com/office/powerpoint/2010/main" val="88448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A362-F4BC-E544-93EB-BE1E9D6A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8A71-0245-8948-8D35-A9A96BAF2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61184"/>
          </a:xfrm>
        </p:spPr>
        <p:txBody>
          <a:bodyPr/>
          <a:lstStyle/>
          <a:p>
            <a:r>
              <a:rPr lang="en-US" dirty="0"/>
              <a:t>ls</a:t>
            </a:r>
          </a:p>
          <a:p>
            <a:pPr lvl="1"/>
            <a:r>
              <a:rPr lang="en-US" dirty="0"/>
              <a:t>Lists the contents of a directory</a:t>
            </a:r>
          </a:p>
          <a:p>
            <a:r>
              <a:rPr lang="en-US" dirty="0" err="1"/>
              <a:t>mkdir</a:t>
            </a:r>
            <a:r>
              <a:rPr lang="en-US" dirty="0"/>
              <a:t>  cs163</a:t>
            </a:r>
          </a:p>
          <a:p>
            <a:pPr lvl="1"/>
            <a:r>
              <a:rPr lang="en-US" dirty="0"/>
              <a:t>creates a directory cs163</a:t>
            </a:r>
          </a:p>
          <a:p>
            <a:r>
              <a:rPr lang="en-US" dirty="0"/>
              <a:t>cd cs163</a:t>
            </a:r>
          </a:p>
          <a:p>
            <a:pPr lvl="1"/>
            <a:r>
              <a:rPr lang="en-US" dirty="0"/>
              <a:t>changes your location to be cs163</a:t>
            </a:r>
          </a:p>
          <a:p>
            <a:r>
              <a:rPr lang="en-US" dirty="0" err="1"/>
              <a:t>pwd</a:t>
            </a:r>
            <a:endParaRPr lang="en-US" dirty="0"/>
          </a:p>
          <a:p>
            <a:pPr lvl="1"/>
            <a:r>
              <a:rPr lang="en-US" dirty="0"/>
              <a:t>present working directory – </a:t>
            </a:r>
            <a:r>
              <a:rPr lang="en-US" dirty="0" err="1"/>
              <a:t>echos</a:t>
            </a:r>
            <a:r>
              <a:rPr lang="en-US" dirty="0"/>
              <a:t> to the terminal which directory you are currently in</a:t>
            </a:r>
          </a:p>
          <a:p>
            <a:r>
              <a:rPr lang="en-US" dirty="0"/>
              <a:t>nano</a:t>
            </a:r>
          </a:p>
          <a:p>
            <a:pPr lvl="1"/>
            <a:r>
              <a:rPr lang="en-US" dirty="0"/>
              <a:t>Opens a simple text editor (based on </a:t>
            </a:r>
            <a:r>
              <a:rPr lang="en-US" dirty="0" err="1"/>
              <a:t>pico</a:t>
            </a:r>
            <a:r>
              <a:rPr lang="en-US" dirty="0"/>
              <a:t>). You should do this one now</a:t>
            </a:r>
          </a:p>
          <a:p>
            <a:pPr lvl="1"/>
            <a:endParaRPr lang="en-US" dirty="0"/>
          </a:p>
          <a:p>
            <a:r>
              <a:rPr lang="en-US" dirty="0"/>
              <a:t>We will go over all these again!!</a:t>
            </a:r>
          </a:p>
        </p:txBody>
      </p:sp>
    </p:spTree>
    <p:extLst>
      <p:ext uri="{BB962C8B-B14F-4D97-AF65-F5344CB8AC3E}">
        <p14:creationId xmlns:p14="http://schemas.microsoft.com/office/powerpoint/2010/main" val="303760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9466-D322-6843-8D84-A9A162A0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B76D-111E-7C44-BC19-5E7740A50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463722"/>
            <a:ext cx="12561453" cy="5557967"/>
          </a:xfrm>
        </p:spPr>
        <p:txBody>
          <a:bodyPr/>
          <a:lstStyle/>
          <a:p>
            <a:r>
              <a:rPr lang="en-US" dirty="0"/>
              <a:t>Five minutes</a:t>
            </a:r>
          </a:p>
          <a:p>
            <a:pPr lvl="1"/>
            <a:r>
              <a:rPr lang="en-US" dirty="0"/>
              <a:t>in nano</a:t>
            </a:r>
          </a:p>
          <a:p>
            <a:pPr lvl="1"/>
            <a:r>
              <a:rPr lang="en-US" dirty="0"/>
              <a:t>Write a java file from scratch </a:t>
            </a:r>
          </a:p>
          <a:p>
            <a:pPr lvl="2"/>
            <a:r>
              <a:rPr lang="en-US" dirty="0"/>
              <a:t>Call the class HelpSession7</a:t>
            </a:r>
          </a:p>
          <a:p>
            <a:pPr lvl="2"/>
            <a:r>
              <a:rPr lang="en-US" dirty="0"/>
              <a:t>Which means your file name is?? </a:t>
            </a:r>
          </a:p>
          <a:p>
            <a:pPr lvl="1"/>
            <a:r>
              <a:rPr lang="en-US" dirty="0"/>
              <a:t>Add a main method</a:t>
            </a:r>
          </a:p>
          <a:p>
            <a:pPr lvl="2"/>
            <a:r>
              <a:rPr lang="en-US" dirty="0"/>
              <a:t>Create a String array, that contains “</a:t>
            </a:r>
            <a:r>
              <a:rPr lang="en-US" dirty="0" err="1"/>
              <a:t>denver</a:t>
            </a:r>
            <a:r>
              <a:rPr lang="en-US" dirty="0"/>
              <a:t>”, “</a:t>
            </a:r>
            <a:r>
              <a:rPr lang="en-US" dirty="0" err="1"/>
              <a:t>boston</a:t>
            </a:r>
            <a:r>
              <a:rPr lang="en-US" dirty="0"/>
              <a:t>”, “</a:t>
            </a:r>
            <a:r>
              <a:rPr lang="en-US" dirty="0" err="1"/>
              <a:t>portland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For each item in the array, print with a new line to the screen, the item followed by “</a:t>
            </a:r>
            <a:r>
              <a:rPr lang="en-US" dirty="0" err="1"/>
              <a:t>cs.colostate.edu</a:t>
            </a:r>
            <a:r>
              <a:rPr lang="en-US" dirty="0"/>
              <a:t>”</a:t>
            </a:r>
          </a:p>
          <a:p>
            <a:pPr lvl="3"/>
            <a:r>
              <a:rPr lang="en-US" dirty="0" err="1"/>
              <a:t>denver.cs.colostate.edu</a:t>
            </a:r>
            <a:endParaRPr lang="en-US" dirty="0"/>
          </a:p>
          <a:p>
            <a:pPr lvl="3"/>
            <a:r>
              <a:rPr lang="en-US" dirty="0" err="1"/>
              <a:t>boston.cs.colostate.edu</a:t>
            </a:r>
            <a:endParaRPr lang="en-US" dirty="0"/>
          </a:p>
          <a:p>
            <a:pPr lvl="3"/>
            <a:r>
              <a:rPr lang="en-US" dirty="0" err="1"/>
              <a:t>portland.cs.colstate.edu</a:t>
            </a:r>
            <a:endParaRPr lang="en-US" dirty="0"/>
          </a:p>
          <a:p>
            <a:r>
              <a:rPr lang="en-US" dirty="0"/>
              <a:t>Work with a partner on finishing it after five minutes</a:t>
            </a:r>
          </a:p>
          <a:p>
            <a:r>
              <a:rPr lang="en-US" dirty="0"/>
              <a:t>TA will go over solution</a:t>
            </a:r>
          </a:p>
          <a:p>
            <a:pPr lvl="1"/>
            <a:r>
              <a:rPr lang="en-US" dirty="0"/>
              <a:t>And show you how to run it *from the command line*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E7EE9-F7E2-594E-B9CF-11F003AA36A3}"/>
              </a:ext>
            </a:extLst>
          </p:cNvPr>
          <p:cNvSpPr txBox="1"/>
          <p:nvPr/>
        </p:nvSpPr>
        <p:spPr>
          <a:xfrm>
            <a:off x="9279466" y="915321"/>
            <a:ext cx="3951112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HelpSession7.java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compiles your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&gt; java HelpSession7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your java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381F-F667-DF44-B288-F643DD51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A752B-8F80-B743-8180-FC826EC2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" y="1463722"/>
            <a:ext cx="8947150" cy="5220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A7D875-5109-7C49-ABA4-673EACDA6875}"/>
              </a:ext>
            </a:extLst>
          </p:cNvPr>
          <p:cNvSpPr txBox="1"/>
          <p:nvPr/>
        </p:nvSpPr>
        <p:spPr>
          <a:xfrm>
            <a:off x="10199585" y="3062515"/>
            <a:ext cx="2989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– Albert mentioned this example when talking about the steps needed in the farmer-river-crossing riddle!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503FA-F1E5-B141-BC31-C8A378FB8853}"/>
              </a:ext>
            </a:extLst>
          </p:cNvPr>
          <p:cNvSpPr txBox="1"/>
          <p:nvPr/>
        </p:nvSpPr>
        <p:spPr>
          <a:xfrm>
            <a:off x="9351313" y="5196114"/>
            <a:ext cx="446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takes 3 steps to swap two  numbers</a:t>
            </a:r>
          </a:p>
        </p:txBody>
      </p:sp>
    </p:spTree>
    <p:extLst>
      <p:ext uri="{BB962C8B-B14F-4D97-AF65-F5344CB8AC3E}">
        <p14:creationId xmlns:p14="http://schemas.microsoft.com/office/powerpoint/2010/main" val="117355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4AA3-FBFC-9846-899D-55B8DB77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E0AE4-B9F5-8744-A613-63EAB8BFE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2" y="1349828"/>
            <a:ext cx="5554209" cy="5779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AD501-C97D-FC4D-83F5-978574ABDD9A}"/>
              </a:ext>
            </a:extLst>
          </p:cNvPr>
          <p:cNvSpPr txBox="1"/>
          <p:nvPr/>
        </p:nvSpPr>
        <p:spPr>
          <a:xfrm>
            <a:off x="6997700" y="1727200"/>
            <a:ext cx="62062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TA may code this out (or you may!)</a:t>
            </a:r>
          </a:p>
          <a:p>
            <a:endParaRPr lang="en-US" dirty="0"/>
          </a:p>
          <a:p>
            <a:r>
              <a:rPr lang="en-US" dirty="0"/>
              <a:t>Talk it through, draw on paper, whatever you need to </a:t>
            </a:r>
          </a:p>
          <a:p>
            <a:r>
              <a:rPr lang="en-US" dirty="0"/>
              <a:t>track it. </a:t>
            </a:r>
          </a:p>
        </p:txBody>
      </p:sp>
    </p:spTree>
    <p:extLst>
      <p:ext uri="{BB962C8B-B14F-4D97-AF65-F5344CB8AC3E}">
        <p14:creationId xmlns:p14="http://schemas.microsoft.com/office/powerpoint/2010/main" val="391379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634</Words>
  <Application>Microsoft Office PowerPoint</Application>
  <PresentationFormat>Custom</PresentationFormat>
  <Paragraphs>94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Proxima Nova</vt:lpstr>
      <vt:lpstr>Vitesse Light</vt:lpstr>
      <vt:lpstr>Arial</vt:lpstr>
      <vt:lpstr>Calibri</vt:lpstr>
      <vt:lpstr>Franklin Gothic Book</vt:lpstr>
      <vt:lpstr>Office Theme</vt:lpstr>
      <vt:lpstr>PowerPoint Presentation</vt:lpstr>
      <vt:lpstr>SSH – a quick how it works</vt:lpstr>
      <vt:lpstr>Why SSH?</vt:lpstr>
      <vt:lpstr>Installing On Local Machine (Client!)</vt:lpstr>
      <vt:lpstr>Connecting To A Server</vt:lpstr>
      <vt:lpstr>Some Commands</vt:lpstr>
      <vt:lpstr>Coding Practice</vt:lpstr>
      <vt:lpstr>Knowledge Check</vt:lpstr>
      <vt:lpstr>Knowledge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Rachel M</cp:lastModifiedBy>
  <cp:revision>5</cp:revision>
  <dcterms:created xsi:type="dcterms:W3CDTF">2020-10-06T21:36:41Z</dcterms:created>
  <dcterms:modified xsi:type="dcterms:W3CDTF">2021-03-02T21:12:50Z</dcterms:modified>
</cp:coreProperties>
</file>