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57" r:id="rId4"/>
    <p:sldId id="258" r:id="rId5"/>
    <p:sldId id="265" r:id="rId6"/>
    <p:sldId id="259" r:id="rId7"/>
    <p:sldId id="260" r:id="rId8"/>
    <p:sldId id="264" r:id="rId9"/>
    <p:sldId id="261" r:id="rId10"/>
    <p:sldId id="262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6F79-B466-0C49-A7B8-FB19218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Comma?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D660-1BE7-3642-BCCE-B221C4C93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675582" cy="1358403"/>
          </a:xfrm>
        </p:spPr>
        <p:txBody>
          <a:bodyPr/>
          <a:lstStyle/>
          <a:p>
            <a:pPr fontAlgn="base"/>
            <a:r>
              <a:rPr lang="en-US" dirty="0"/>
              <a:t>What if I wanted to write same simple loop, but</a:t>
            </a:r>
          </a:p>
          <a:p>
            <a:pPr lvl="1" fontAlgn="base"/>
            <a:r>
              <a:rPr lang="en-US" dirty="0"/>
              <a:t>NO trailing comma? </a:t>
            </a:r>
          </a:p>
          <a:p>
            <a:pPr lvl="1" fontAlgn="base"/>
            <a:r>
              <a:rPr lang="en-US" dirty="0"/>
              <a:t>Let’s face it, that looks bad and probably isn’t what we want</a:t>
            </a:r>
          </a:p>
        </p:txBody>
      </p:sp>
      <p:pic>
        <p:nvPicPr>
          <p:cNvPr id="4098" name="Picture 2" descr="Image result for obi wan kenobi">
            <a:extLst>
              <a:ext uri="{FF2B5EF4-FFF2-40B4-BE49-F238E27FC236}">
                <a16:creationId xmlns:a16="http://schemas.microsoft.com/office/drawing/2014/main" id="{2A4047FB-B5A6-B247-BF3B-DDEC08ED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0" y="17485"/>
            <a:ext cx="2260600" cy="27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6C6F7F0-589C-5446-8CDD-4FCEC199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258576"/>
            <a:ext cx="6629400" cy="37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A3359-A41D-9C40-935A-8F4252BF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401AB-3619-7845-BD24-DBB2ED3FA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90470"/>
          </a:xfrm>
        </p:spPr>
        <p:txBody>
          <a:bodyPr/>
          <a:lstStyle/>
          <a:p>
            <a:r>
              <a:rPr lang="en-US" dirty="0"/>
              <a:t>Practical 1  -  work on it right away!</a:t>
            </a:r>
          </a:p>
          <a:p>
            <a:pPr lvl="1"/>
            <a:r>
              <a:rPr lang="en-US" dirty="0"/>
              <a:t>Only three files have errors (rest are read only)</a:t>
            </a:r>
          </a:p>
          <a:p>
            <a:pPr lvl="1"/>
            <a:r>
              <a:rPr lang="en-US" dirty="0"/>
              <a:t>Debugging is hard! </a:t>
            </a:r>
          </a:p>
          <a:p>
            <a:pPr lvl="2"/>
            <a:r>
              <a:rPr lang="en-US" dirty="0"/>
              <a:t>Especially if you wait until all the code is written…</a:t>
            </a:r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Monday – help on debugging / coding follow along</a:t>
            </a:r>
          </a:p>
          <a:p>
            <a:pPr lvl="1"/>
            <a:r>
              <a:rPr lang="en-US" dirty="0"/>
              <a:t>Coding exam – Tuesday in Lab</a:t>
            </a:r>
          </a:p>
          <a:p>
            <a:pPr lvl="1"/>
            <a:r>
              <a:rPr lang="en-US" dirty="0"/>
              <a:t>Wednesday  - review session – based purely on your questions</a:t>
            </a:r>
          </a:p>
          <a:p>
            <a:pPr lvl="1"/>
            <a:r>
              <a:rPr lang="en-US" dirty="0"/>
              <a:t>Canvas exam – Thursday in Lab</a:t>
            </a:r>
          </a:p>
        </p:txBody>
      </p:sp>
    </p:spTree>
    <p:extLst>
      <p:ext uri="{BB962C8B-B14F-4D97-AF65-F5344CB8AC3E}">
        <p14:creationId xmlns:p14="http://schemas.microsoft.com/office/powerpoint/2010/main" val="252659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77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pPr fontAlgn="base"/>
            <a:r>
              <a:rPr lang="en-US" dirty="0"/>
              <a:t>Coincidently</a:t>
            </a:r>
          </a:p>
          <a:p>
            <a:pPr lvl="1" fontAlgn="base"/>
            <a:r>
              <a:rPr lang="en-US" dirty="0"/>
              <a:t>Three things humans tend to struggle with</a:t>
            </a:r>
          </a:p>
          <a:p>
            <a:pPr fontAlgn="base"/>
            <a:r>
              <a:rPr lang="en-US" dirty="0"/>
              <a:t>If you understand 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And Loops </a:t>
            </a:r>
          </a:p>
          <a:p>
            <a:pPr lvl="1" fontAlgn="base"/>
            <a:r>
              <a:rPr lang="en-US" dirty="0"/>
              <a:t>You will be able to accomplish impressive programs</a:t>
            </a:r>
          </a:p>
        </p:txBody>
      </p:sp>
    </p:spTree>
    <p:extLst>
      <p:ext uri="{BB962C8B-B14F-4D97-AF65-F5344CB8AC3E}">
        <p14:creationId xmlns:p14="http://schemas.microsoft.com/office/powerpoint/2010/main" val="1275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F346-8192-2E4E-88F6-7DA0BF18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Loop Types in Java (and most 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72B3-663B-904E-B9CB-A4B41CFA0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07692"/>
          </a:xfrm>
        </p:spPr>
        <p:txBody>
          <a:bodyPr/>
          <a:lstStyle/>
          <a:p>
            <a:pPr fontAlgn="base"/>
            <a:r>
              <a:rPr lang="en-US" dirty="0"/>
              <a:t>While Loops</a:t>
            </a:r>
          </a:p>
          <a:p>
            <a:pPr fontAlgn="base"/>
            <a:r>
              <a:rPr lang="en-US" dirty="0"/>
              <a:t>For Loops</a:t>
            </a:r>
          </a:p>
          <a:p>
            <a:pPr fontAlgn="base"/>
            <a:r>
              <a:rPr lang="en-US" dirty="0" err="1"/>
              <a:t>For:each</a:t>
            </a:r>
            <a:r>
              <a:rPr lang="en-US" dirty="0"/>
              <a:t> loops (we will cover this later)</a:t>
            </a:r>
          </a:p>
          <a:p>
            <a:pPr fontAlgn="base"/>
            <a:r>
              <a:rPr lang="en-US" dirty="0"/>
              <a:t>Do While loops (we will cover this later)</a:t>
            </a:r>
          </a:p>
          <a:p>
            <a:pPr fontAlgn="base"/>
            <a:br>
              <a:rPr lang="en-US" dirty="0"/>
            </a:br>
            <a:r>
              <a:rPr lang="en-US" dirty="0"/>
              <a:t>All loops have</a:t>
            </a:r>
          </a:p>
          <a:p>
            <a:pPr lvl="1" fontAlgn="base"/>
            <a:r>
              <a:rPr lang="en-US" dirty="0"/>
              <a:t>An iterator - a way to cycle through the values you want to look at</a:t>
            </a:r>
          </a:p>
          <a:p>
            <a:pPr lvl="1" fontAlgn="base"/>
            <a:r>
              <a:rPr lang="en-US" dirty="0"/>
              <a:t>A condition to exit (else, your computer blows up - it happens to everyone)</a:t>
            </a:r>
          </a:p>
        </p:txBody>
      </p:sp>
    </p:spTree>
    <p:extLst>
      <p:ext uri="{BB962C8B-B14F-4D97-AF65-F5344CB8AC3E}">
        <p14:creationId xmlns:p14="http://schemas.microsoft.com/office/powerpoint/2010/main" val="23942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C6B-FD50-B649-A0B3-1D8B930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D0A5B-E1CB-B549-BF83-2A4E072A2598}"/>
              </a:ext>
            </a:extLst>
          </p:cNvPr>
          <p:cNvSpPr txBox="1"/>
          <p:nvPr/>
        </p:nvSpPr>
        <p:spPr>
          <a:xfrm>
            <a:off x="3042355" y="1685597"/>
            <a:ext cx="77328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complexFor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count_up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count_up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count_up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complexFor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F8ADD-DF1D-7F4B-BA16-D0E716C6F743}"/>
              </a:ext>
            </a:extLst>
          </p:cNvPr>
          <p:cNvSpPr txBox="1"/>
          <p:nvPr/>
        </p:nvSpPr>
        <p:spPr>
          <a:xfrm>
            <a:off x="5317067" y="6308677"/>
            <a:ext cx="1140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Lato Extended"/>
              </a:rPr>
              <a:t>7654321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22136"/>
            <a:ext cx="12561453" cy="2122761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“iteration” variable is created outside the loop </a:t>
            </a:r>
          </a:p>
          <a:p>
            <a:pPr lvl="1" fontAlgn="base"/>
            <a:r>
              <a:rPr lang="en-US" dirty="0"/>
              <a:t>You need your iterator variable outside of the loop </a:t>
            </a:r>
          </a:p>
          <a:p>
            <a:pPr lvl="1" fontAlgn="base"/>
            <a:endParaRPr lang="en-US" dirty="0"/>
          </a:p>
          <a:p>
            <a:pPr marL="699614" lvl="1" indent="0" algn="ctr" fontAlgn="base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while(TRUE-CONDITION) {/*block of code to execute*/}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956441"/>
            <a:ext cx="10287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3E9E-0746-FC4E-A713-6920E72DC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54152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loop has  a set start and end</a:t>
            </a:r>
          </a:p>
          <a:p>
            <a:pPr lvl="1" fontAlgn="base"/>
            <a:r>
              <a:rPr lang="en-US" dirty="0"/>
              <a:t>You don’t need to keep your iterator outside the loop</a:t>
            </a:r>
          </a:p>
          <a:p>
            <a:pPr marL="699614" lvl="1" indent="0" fontAlgn="base">
              <a:buNone/>
            </a:pPr>
            <a:endParaRPr lang="en-US" dirty="0"/>
          </a:p>
          <a:p>
            <a:pPr marL="699614" lvl="1" indent="0" algn="ctr" fontAlgn="base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for(variables; condition; iterator) { /* block of code to execute*/ }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43" y="4143796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r>
              <a:rPr lang="en-US" dirty="0"/>
              <a:t>Write the following as a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FF54-5C91-2B42-8FCC-7C6355334681}"/>
              </a:ext>
            </a:extLst>
          </p:cNvPr>
          <p:cNvSpPr txBox="1"/>
          <p:nvPr/>
        </p:nvSpPr>
        <p:spPr>
          <a:xfrm>
            <a:off x="3454400" y="2611750"/>
            <a:ext cx="6908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8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D683-00D4-0445-9448-BC3044A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While/For Mostly Interchangeable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88E-D494-1942-ABCE-51152CB0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6171" y="1776682"/>
            <a:ext cx="3363357" cy="1300099"/>
          </a:xfrm>
        </p:spPr>
        <p:txBody>
          <a:bodyPr/>
          <a:lstStyle/>
          <a:p>
            <a:r>
              <a:rPr lang="en-US" dirty="0"/>
              <a:t>Let total = 10</a:t>
            </a:r>
          </a:p>
          <a:p>
            <a:r>
              <a:rPr lang="en-US" dirty="0"/>
              <a:t>0,1,2,3,4,5,6,7,8,9,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7748DD-DF09-434C-8BE3-3D3CB996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" y="1463722"/>
            <a:ext cx="92456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482</Words>
  <Application>Microsoft Macintosh PowerPoint</Application>
  <PresentationFormat>Custom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Franklin Gothic Book</vt:lpstr>
      <vt:lpstr>Lato Extended</vt:lpstr>
      <vt:lpstr>Proxima Nova</vt:lpstr>
      <vt:lpstr>Vitesse Light</vt:lpstr>
      <vt:lpstr>Office Theme</vt:lpstr>
      <vt:lpstr>PowerPoint Presentation</vt:lpstr>
      <vt:lpstr>Announcements  </vt:lpstr>
      <vt:lpstr>What are computers good at?</vt:lpstr>
      <vt:lpstr>Loop Types in Java (and most langs)</vt:lpstr>
      <vt:lpstr>Reading Check In</vt:lpstr>
      <vt:lpstr>While Loop</vt:lpstr>
      <vt:lpstr>For Loop</vt:lpstr>
      <vt:lpstr>Activity</vt:lpstr>
      <vt:lpstr>While/For Mostly Interchangeable</vt:lpstr>
      <vt:lpstr>Trailing Comma?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2020-03-09T22:21:06Z</dcterms:created>
  <dcterms:modified xsi:type="dcterms:W3CDTF">2021-08-17T04:36:34Z</dcterms:modified>
</cp:coreProperties>
</file>