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802DB61-6500-4EC4-9751-98CA970A2D47}"/>
    <pc:docChg chg="undo custSel addSld modSld">
      <pc:chgData name="Marcia Moraes" userId="c9c67e8a-58e2-4733-9a1c-5d44fec4775b" providerId="ADAL" clId="{B802DB61-6500-4EC4-9751-98CA970A2D47}" dt="2021-10-05T16:00:22.289" v="1228"/>
      <pc:docMkLst>
        <pc:docMk/>
      </pc:docMkLst>
      <pc:sldChg chg="modSp">
        <pc:chgData name="Marcia Moraes" userId="c9c67e8a-58e2-4733-9a1c-5d44fec4775b" providerId="ADAL" clId="{B802DB61-6500-4EC4-9751-98CA970A2D47}" dt="2021-10-05T01:34:47.620" v="496" actId="15"/>
        <pc:sldMkLst>
          <pc:docMk/>
          <pc:sldMk cId="1620380962" sldId="257"/>
        </pc:sldMkLst>
        <pc:spChg chg="mod">
          <ac:chgData name="Marcia Moraes" userId="c9c67e8a-58e2-4733-9a1c-5d44fec4775b" providerId="ADAL" clId="{B802DB61-6500-4EC4-9751-98CA970A2D47}" dt="2021-10-05T01:34:47.620" v="496" actId="15"/>
          <ac:spMkLst>
            <pc:docMk/>
            <pc:sldMk cId="1620380962" sldId="257"/>
            <ac:spMk id="5" creationId="{B14CD88C-B718-634B-8318-80188AABD775}"/>
          </ac:spMkLst>
        </pc:spChg>
      </pc:sldChg>
      <pc:sldChg chg="modSp">
        <pc:chgData name="Marcia Moraes" userId="c9c67e8a-58e2-4733-9a1c-5d44fec4775b" providerId="ADAL" clId="{B802DB61-6500-4EC4-9751-98CA970A2D47}" dt="2021-10-05T02:46:51.481" v="504" actId="20577"/>
        <pc:sldMkLst>
          <pc:docMk/>
          <pc:sldMk cId="2845291675" sldId="258"/>
        </pc:sldMkLst>
        <pc:spChg chg="mod">
          <ac:chgData name="Marcia Moraes" userId="c9c67e8a-58e2-4733-9a1c-5d44fec4775b" providerId="ADAL" clId="{B802DB61-6500-4EC4-9751-98CA970A2D47}" dt="2021-10-05T02:46:51.481" v="504" actId="20577"/>
          <ac:spMkLst>
            <pc:docMk/>
            <pc:sldMk cId="2845291675" sldId="258"/>
            <ac:spMk id="3" creationId="{47162931-48BA-F74D-8467-8A30C04935D9}"/>
          </ac:spMkLst>
        </pc:spChg>
      </pc:sldChg>
      <pc:sldChg chg="modSp">
        <pc:chgData name="Marcia Moraes" userId="c9c67e8a-58e2-4733-9a1c-5d44fec4775b" providerId="ADAL" clId="{B802DB61-6500-4EC4-9751-98CA970A2D47}" dt="2021-10-05T01:35:40.304" v="498" actId="14100"/>
        <pc:sldMkLst>
          <pc:docMk/>
          <pc:sldMk cId="4232400343" sldId="261"/>
        </pc:sldMkLst>
        <pc:spChg chg="mod">
          <ac:chgData name="Marcia Moraes" userId="c9c67e8a-58e2-4733-9a1c-5d44fec4775b" providerId="ADAL" clId="{B802DB61-6500-4EC4-9751-98CA970A2D47}" dt="2021-10-05T01:35:40.304" v="498" actId="14100"/>
          <ac:spMkLst>
            <pc:docMk/>
            <pc:sldMk cId="4232400343" sldId="261"/>
            <ac:spMk id="4" creationId="{88D97854-925B-D645-9802-4AA257AFFC1D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4:58:02.999" v="1102" actId="20577"/>
        <pc:sldMkLst>
          <pc:docMk/>
          <pc:sldMk cId="1476890346" sldId="263"/>
        </pc:sldMkLst>
        <pc:spChg chg="mod">
          <ac:chgData name="Marcia Moraes" userId="c9c67e8a-58e2-4733-9a1c-5d44fec4775b" providerId="ADAL" clId="{B802DB61-6500-4EC4-9751-98CA970A2D47}" dt="2021-10-05T14:49:57.028" v="532" actId="20577"/>
          <ac:spMkLst>
            <pc:docMk/>
            <pc:sldMk cId="1476890346" sldId="263"/>
            <ac:spMk id="2" creationId="{FC334E8A-B8C7-EC49-A694-7AA4D3D504FD}"/>
          </ac:spMkLst>
        </pc:spChg>
        <pc:spChg chg="add del mod">
          <ac:chgData name="Marcia Moraes" userId="c9c67e8a-58e2-4733-9a1c-5d44fec4775b" providerId="ADAL" clId="{B802DB61-6500-4EC4-9751-98CA970A2D47}" dt="2021-10-05T14:50:26.239" v="536"/>
          <ac:spMkLst>
            <pc:docMk/>
            <pc:sldMk cId="1476890346" sldId="263"/>
            <ac:spMk id="3" creationId="{2B14DF66-1C11-4282-B297-925D7A2C7F1B}"/>
          </ac:spMkLst>
        </pc:spChg>
        <pc:spChg chg="del">
          <ac:chgData name="Marcia Moraes" userId="c9c67e8a-58e2-4733-9a1c-5d44fec4775b" providerId="ADAL" clId="{B802DB61-6500-4EC4-9751-98CA970A2D47}" dt="2021-10-05T14:40:12.576" v="505" actId="478"/>
          <ac:spMkLst>
            <pc:docMk/>
            <pc:sldMk cId="1476890346" sldId="263"/>
            <ac:spMk id="4" creationId="{0B7BB643-CC13-5F48-B7D6-FDE4A1E7E2C9}"/>
          </ac:spMkLst>
        </pc:spChg>
        <pc:spChg chg="del">
          <ac:chgData name="Marcia Moraes" userId="c9c67e8a-58e2-4733-9a1c-5d44fec4775b" providerId="ADAL" clId="{B802DB61-6500-4EC4-9751-98CA970A2D47}" dt="2021-10-05T14:40:14.592" v="506" actId="478"/>
          <ac:spMkLst>
            <pc:docMk/>
            <pc:sldMk cId="1476890346" sldId="263"/>
            <ac:spMk id="5" creationId="{9BF04A02-6B5E-194B-8FAD-764A48E18EA4}"/>
          </ac:spMkLst>
        </pc:spChg>
        <pc:spChg chg="add mod">
          <ac:chgData name="Marcia Moraes" userId="c9c67e8a-58e2-4733-9a1c-5d44fec4775b" providerId="ADAL" clId="{B802DB61-6500-4EC4-9751-98CA970A2D47}" dt="2021-10-05T14:58:02.999" v="1102" actId="20577"/>
          <ac:spMkLst>
            <pc:docMk/>
            <pc:sldMk cId="1476890346" sldId="263"/>
            <ac:spMk id="6" creationId="{E9832979-4813-46BF-A325-4E6241C85E30}"/>
          </ac:spMkLst>
        </pc:spChg>
        <pc:spChg chg="add del">
          <ac:chgData name="Marcia Moraes" userId="c9c67e8a-58e2-4733-9a1c-5d44fec4775b" providerId="ADAL" clId="{B802DB61-6500-4EC4-9751-98CA970A2D47}" dt="2021-10-05T14:54:45.850" v="926"/>
          <ac:spMkLst>
            <pc:docMk/>
            <pc:sldMk cId="1476890346" sldId="263"/>
            <ac:spMk id="9" creationId="{836FE836-D84E-4DA7-8699-98CDB90637B5}"/>
          </ac:spMkLst>
        </pc:spChg>
        <pc:spChg chg="add del">
          <ac:chgData name="Marcia Moraes" userId="c9c67e8a-58e2-4733-9a1c-5d44fec4775b" providerId="ADAL" clId="{B802DB61-6500-4EC4-9751-98CA970A2D47}" dt="2021-10-05T14:55:27.705" v="945"/>
          <ac:spMkLst>
            <pc:docMk/>
            <pc:sldMk cId="1476890346" sldId="263"/>
            <ac:spMk id="10" creationId="{892FFA47-402C-4E87-93B0-D834369DA762}"/>
          </ac:spMkLst>
        </pc:spChg>
        <pc:picChg chg="add del mod">
          <ac:chgData name="Marcia Moraes" userId="c9c67e8a-58e2-4733-9a1c-5d44fec4775b" providerId="ADAL" clId="{B802DB61-6500-4EC4-9751-98CA970A2D47}" dt="2021-10-05T14:53:17.881" v="919" actId="478"/>
          <ac:picMkLst>
            <pc:docMk/>
            <pc:sldMk cId="1476890346" sldId="263"/>
            <ac:picMk id="7" creationId="{5D4E4AAD-012D-4BDB-BEBB-B4E0524F3A25}"/>
          </ac:picMkLst>
        </pc:picChg>
        <pc:picChg chg="add mod">
          <ac:chgData name="Marcia Moraes" userId="c9c67e8a-58e2-4733-9a1c-5d44fec4775b" providerId="ADAL" clId="{B802DB61-6500-4EC4-9751-98CA970A2D47}" dt="2021-10-05T14:54:03.049" v="923" actId="14100"/>
          <ac:picMkLst>
            <pc:docMk/>
            <pc:sldMk cId="1476890346" sldId="263"/>
            <ac:picMk id="8" creationId="{15FE55B2-6626-4E62-86A0-5E93D9D51CBC}"/>
          </ac:picMkLst>
        </pc:picChg>
      </pc:sldChg>
      <pc:sldChg chg="modSp add">
        <pc:chgData name="Marcia Moraes" userId="c9c67e8a-58e2-4733-9a1c-5d44fec4775b" providerId="ADAL" clId="{B802DB61-6500-4EC4-9751-98CA970A2D47}" dt="2021-10-05T01:34:16.728" v="493" actId="20577"/>
        <pc:sldMkLst>
          <pc:docMk/>
          <pc:sldMk cId="1011463358" sldId="264"/>
        </pc:sldMkLst>
        <pc:spChg chg="mod">
          <ac:chgData name="Marcia Moraes" userId="c9c67e8a-58e2-4733-9a1c-5d44fec4775b" providerId="ADAL" clId="{B802DB61-6500-4EC4-9751-98CA970A2D47}" dt="2021-10-05T01:27:14.048" v="28" actId="20577"/>
          <ac:spMkLst>
            <pc:docMk/>
            <pc:sldMk cId="1011463358" sldId="264"/>
            <ac:spMk id="4" creationId="{683FFEF0-EAC6-454C-9E58-568E0B3AD6FB}"/>
          </ac:spMkLst>
        </pc:spChg>
        <pc:spChg chg="mod">
          <ac:chgData name="Marcia Moraes" userId="c9c67e8a-58e2-4733-9a1c-5d44fec4775b" providerId="ADAL" clId="{B802DB61-6500-4EC4-9751-98CA970A2D47}" dt="2021-10-05T01:34:16.728" v="493" actId="20577"/>
          <ac:spMkLst>
            <pc:docMk/>
            <pc:sldMk cId="1011463358" sldId="264"/>
            <ac:spMk id="5" creationId="{B14CD88C-B718-634B-8318-80188AABD775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6:00:22.289" v="1228"/>
        <pc:sldMkLst>
          <pc:docMk/>
          <pc:sldMk cId="926474781" sldId="266"/>
        </pc:sldMkLst>
        <pc:spChg chg="del mod">
          <ac:chgData name="Marcia Moraes" userId="c9c67e8a-58e2-4733-9a1c-5d44fec4775b" providerId="ADAL" clId="{B802DB61-6500-4EC4-9751-98CA970A2D47}" dt="2021-10-05T16:00:22.289" v="1228"/>
          <ac:spMkLst>
            <pc:docMk/>
            <pc:sldMk cId="926474781" sldId="266"/>
            <ac:spMk id="3" creationId="{219403AF-FCA0-4FAD-B2CD-E3D24CF8DD27}"/>
          </ac:spMkLst>
        </pc:spChg>
        <pc:spChg chg="mod">
          <ac:chgData name="Marcia Moraes" userId="c9c67e8a-58e2-4733-9a1c-5d44fec4775b" providerId="ADAL" clId="{B802DB61-6500-4EC4-9751-98CA970A2D47}" dt="2021-10-05T15:54:25.917" v="1224" actId="20577"/>
          <ac:spMkLst>
            <pc:docMk/>
            <pc:sldMk cId="926474781" sldId="266"/>
            <ac:spMk id="7" creationId="{BF16D510-BC74-4FA5-AFD2-193B039115A5}"/>
          </ac:spMkLst>
        </pc:spChg>
        <pc:spChg chg="add">
          <ac:chgData name="Marcia Moraes" userId="c9c67e8a-58e2-4733-9a1c-5d44fec4775b" providerId="ADAL" clId="{B802DB61-6500-4EC4-9751-98CA970A2D47}" dt="2021-10-05T16:00:17.983" v="1227"/>
          <ac:spMkLst>
            <pc:docMk/>
            <pc:sldMk cId="926474781" sldId="266"/>
            <ac:spMk id="8" creationId="{880D349E-8851-40B5-BCF5-C016EA02C2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79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22" y="681972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53701" y="7508206"/>
            <a:ext cx="33685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FajAM2rM1Q1TcuK7" TargetMode="External"/><Relationship Id="rId2" Type="http://schemas.openxmlformats.org/officeDocument/2006/relationships/hyperlink" Target="https://forms.gle/ABAY8FhPo8TfbSt37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File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9832979-4813-46BF-A325-4E6241C85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6680034"/>
          </a:xfrm>
        </p:spPr>
        <p:txBody>
          <a:bodyPr/>
          <a:lstStyle/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  <a:p>
            <a:pPr fontAlgn="base"/>
            <a:r>
              <a:rPr lang="en-US" dirty="0"/>
              <a:t>The file will have the following structure and content: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We are going to use the following instructions to help us out to code this method:</a:t>
            </a:r>
          </a:p>
          <a:p>
            <a:pPr lvl="1" fontAlgn="base"/>
            <a:r>
              <a:rPr lang="en-US" dirty="0"/>
              <a:t>Path </a:t>
            </a:r>
            <a:r>
              <a:rPr lang="en-US" dirty="0" err="1"/>
              <a:t>path</a:t>
            </a:r>
            <a:r>
              <a:rPr lang="en-US" dirty="0"/>
              <a:t> = </a:t>
            </a:r>
            <a:r>
              <a:rPr lang="en-US" dirty="0" err="1"/>
              <a:t>Paths.get</a:t>
            </a:r>
            <a:r>
              <a:rPr lang="en-US" dirty="0"/>
              <a:t>(name);</a:t>
            </a:r>
          </a:p>
          <a:p>
            <a:pPr lvl="1" fontAlgn="base"/>
            <a:r>
              <a:rPr lang="en-US" dirty="0"/>
              <a:t>int lines = (int) </a:t>
            </a:r>
            <a:r>
              <a:rPr lang="en-US" dirty="0" err="1"/>
              <a:t>Files.lines</a:t>
            </a:r>
            <a:r>
              <a:rPr lang="en-US" dirty="0"/>
              <a:t>(path).count(); //to count the number of lines we have in the file</a:t>
            </a:r>
          </a:p>
          <a:p>
            <a:pPr lvl="2" fontAlgn="base"/>
            <a:r>
              <a:rPr lang="en-US" dirty="0"/>
              <a:t>This instruction needs to be inside a try…catch block</a:t>
            </a:r>
          </a:p>
          <a:p>
            <a:pPr lvl="1"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55B2-6626-4E62-86A0-5E93D9D5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03" y="2737663"/>
            <a:ext cx="2455383" cy="24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F46A-20D2-9540-BCA1-0B0CAB4B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Read the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C0B01-EE5D-884E-9723-072142400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8899747" cy="1602490"/>
          </a:xfrm>
        </p:spPr>
        <p:txBody>
          <a:bodyPr/>
          <a:lstStyle/>
          <a:p>
            <a:r>
              <a:rPr lang="en-US" dirty="0"/>
              <a:t>Print out the contents of the file by reading it in</a:t>
            </a:r>
          </a:p>
          <a:p>
            <a:pPr lvl="1"/>
            <a:r>
              <a:rPr lang="en-US" dirty="0"/>
              <a:t>Look back at a past slide</a:t>
            </a:r>
          </a:p>
          <a:p>
            <a:pPr lvl="1"/>
            <a:r>
              <a:rPr lang="en-US" dirty="0"/>
              <a:t>Remember try/catch</a:t>
            </a:r>
          </a:p>
          <a:p>
            <a:pPr lvl="1"/>
            <a:r>
              <a:rPr lang="en-US" dirty="0"/>
              <a:t>Just print, don’t worry about the 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0430A-B297-0146-B065-3BD1DB106118}"/>
              </a:ext>
            </a:extLst>
          </p:cNvPr>
          <p:cNvSpPr txBox="1"/>
          <p:nvPr/>
        </p:nvSpPr>
        <p:spPr>
          <a:xfrm>
            <a:off x="7676445" y="135099"/>
            <a:ext cx="6009791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What is my quest?</a:t>
            </a:r>
          </a:p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069B9205-FB70-EA4C-A404-B53C50ED10ED}"/>
              </a:ext>
            </a:extLst>
          </p:cNvPr>
          <p:cNvSpPr/>
          <p:nvPr/>
        </p:nvSpPr>
        <p:spPr>
          <a:xfrm>
            <a:off x="12440356" y="5440908"/>
            <a:ext cx="1106311" cy="1761066"/>
          </a:xfrm>
          <a:prstGeom prst="snip1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5.0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D8F-0C98-AB47-A51C-836BF8F2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448059"/>
            <a:ext cx="6788724" cy="1010479"/>
          </a:xfrm>
        </p:spPr>
        <p:txBody>
          <a:bodyPr/>
          <a:lstStyle/>
          <a:p>
            <a:r>
              <a:rPr lang="en-US" dirty="0"/>
              <a:t>Step 2:  Doubles?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60BE-EEE9-6D45-A230-4F3B0C801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8109525" cy="3688382"/>
          </a:xfrm>
        </p:spPr>
        <p:txBody>
          <a:bodyPr/>
          <a:lstStyle/>
          <a:p>
            <a:r>
              <a:rPr lang="en-US" dirty="0"/>
              <a:t>Can you convert each line to a double?</a:t>
            </a:r>
          </a:p>
          <a:p>
            <a:pPr lvl="1"/>
            <a:r>
              <a:rPr lang="en-US" dirty="0"/>
              <a:t>Just do that! </a:t>
            </a:r>
          </a:p>
          <a:p>
            <a:pPr lvl="1"/>
            <a:r>
              <a:rPr lang="en-US" dirty="0"/>
              <a:t>Maybe add the values together – just to make sure</a:t>
            </a:r>
          </a:p>
          <a:p>
            <a:pPr lvl="1"/>
            <a:endParaRPr lang="en-US" dirty="0"/>
          </a:p>
          <a:p>
            <a:r>
              <a:rPr lang="en-US" dirty="0"/>
              <a:t>Step 2.5 </a:t>
            </a:r>
          </a:p>
          <a:p>
            <a:pPr lvl="1"/>
            <a:r>
              <a:rPr lang="en-US" dirty="0"/>
              <a:t>Create a very large double Array (100 positions  or so)</a:t>
            </a:r>
          </a:p>
          <a:p>
            <a:pPr lvl="1"/>
            <a:r>
              <a:rPr lang="en-US" dirty="0"/>
              <a:t>Create a  line counter</a:t>
            </a:r>
          </a:p>
          <a:p>
            <a:pPr lvl="1"/>
            <a:r>
              <a:rPr lang="en-US" dirty="0"/>
              <a:t>Store Doubles into the double Array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08EC3-5906-4B46-AA8E-ADC119CE978F}"/>
              </a:ext>
            </a:extLst>
          </p:cNvPr>
          <p:cNvSpPr txBox="1"/>
          <p:nvPr/>
        </p:nvSpPr>
        <p:spPr>
          <a:xfrm>
            <a:off x="7676445" y="135099"/>
            <a:ext cx="6009791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What is my quest?</a:t>
            </a:r>
          </a:p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5A7440A3-EC29-B34E-BAF0-7FA72264C0C7}"/>
              </a:ext>
            </a:extLst>
          </p:cNvPr>
          <p:cNvSpPr/>
          <p:nvPr/>
        </p:nvSpPr>
        <p:spPr>
          <a:xfrm>
            <a:off x="12440356" y="5440908"/>
            <a:ext cx="1106311" cy="1761066"/>
          </a:xfrm>
          <a:prstGeom prst="snip1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5.0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CB0D-96B3-E84D-84C7-26706631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448060"/>
            <a:ext cx="5908191" cy="1010478"/>
          </a:xfrm>
        </p:spPr>
        <p:txBody>
          <a:bodyPr/>
          <a:lstStyle/>
          <a:p>
            <a:r>
              <a:rPr lang="en-US" dirty="0"/>
              <a:t>Step 3: Fix double[]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8011-0E90-1847-BC75-4995FCE05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057440"/>
          </a:xfrm>
        </p:spPr>
        <p:txBody>
          <a:bodyPr/>
          <a:lstStyle/>
          <a:p>
            <a:r>
              <a:rPr lang="en-US" dirty="0"/>
              <a:t>The array  is larger than we need</a:t>
            </a:r>
          </a:p>
          <a:p>
            <a:pPr lvl="1"/>
            <a:r>
              <a:rPr lang="en-US" dirty="0"/>
              <a:t>But we have the total values (line count)</a:t>
            </a:r>
          </a:p>
          <a:p>
            <a:pPr lvl="1"/>
            <a:r>
              <a:rPr lang="en-US" dirty="0"/>
              <a:t>And we have the values</a:t>
            </a:r>
          </a:p>
          <a:p>
            <a:r>
              <a:rPr lang="en-US" dirty="0"/>
              <a:t>Create another method that takes in the double Array, and the </a:t>
            </a:r>
            <a:r>
              <a:rPr lang="en-US" dirty="0" err="1"/>
              <a:t>linecount</a:t>
            </a:r>
            <a:endParaRPr lang="en-US" dirty="0"/>
          </a:p>
          <a:p>
            <a:pPr lvl="1"/>
            <a:r>
              <a:rPr lang="en-US" dirty="0"/>
              <a:t>Builds a  smaller array, storing the values into a double[] array of  the correct size</a:t>
            </a:r>
          </a:p>
          <a:p>
            <a:r>
              <a:rPr lang="en-US" dirty="0"/>
              <a:t>return the new array</a:t>
            </a:r>
          </a:p>
          <a:p>
            <a:pPr lvl="1"/>
            <a:r>
              <a:rPr lang="en-US" dirty="0"/>
              <a:t>and then return again out of the primary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EA9A1-B81B-9B46-806E-53B54CC76911}"/>
              </a:ext>
            </a:extLst>
          </p:cNvPr>
          <p:cNvSpPr txBox="1"/>
          <p:nvPr/>
        </p:nvSpPr>
        <p:spPr>
          <a:xfrm>
            <a:off x="7676445" y="135099"/>
            <a:ext cx="6009791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What is my quest?</a:t>
            </a:r>
          </a:p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27177766-6C48-6A48-99CD-35B7155A3906}"/>
              </a:ext>
            </a:extLst>
          </p:cNvPr>
          <p:cNvSpPr/>
          <p:nvPr/>
        </p:nvSpPr>
        <p:spPr>
          <a:xfrm>
            <a:off x="12440356" y="5440908"/>
            <a:ext cx="1106311" cy="1761066"/>
          </a:xfrm>
          <a:prstGeom prst="snip1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5.0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56197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review knowledge checks and </a:t>
            </a:r>
            <a:r>
              <a:rPr lang="en-US" b="1" dirty="0"/>
              <a:t>spread out</a:t>
            </a:r>
            <a:r>
              <a:rPr lang="en-US" dirty="0"/>
              <a:t> their use!</a:t>
            </a:r>
          </a:p>
          <a:p>
            <a:endParaRPr lang="en-US" dirty="0"/>
          </a:p>
          <a:p>
            <a:r>
              <a:rPr lang="en-US" dirty="0"/>
              <a:t>This Friday: “So you think you want to major or minor in CS?” Albert gives a quick overview, and hint: your first semester is the easiest semester to declare a minor or major in CS – come listen and learn more.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95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3 – Get started! (finish P2)</a:t>
            </a:r>
          </a:p>
          <a:p>
            <a:endParaRPr lang="en-US" sz="302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is your Knowledge Checks practice? Are you spacing and interleaving your practice?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D349E-8851-40B5-BCF5-C016EA02C2A6}"/>
              </a:ext>
            </a:extLst>
          </p:cNvPr>
          <p:cNvSpPr txBox="1"/>
          <p:nvPr/>
        </p:nvSpPr>
        <p:spPr>
          <a:xfrm>
            <a:off x="6270172" y="4129567"/>
            <a:ext cx="736719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Wednesday October 6th at 6:00pm in CSB 130, ACM will be having a startup company called The Guide Network come to give a presentation on their platform and the design process behind their software. </a:t>
            </a:r>
            <a:r>
              <a:rPr lang="en-US" dirty="0">
                <a:hlinkClick r:id="rId2" tooltip="https://forms.gle/abay8fhpo8tfbst37"/>
              </a:rPr>
              <a:t>https://forms.gle/ABAY8FhPo8TfbSt37</a:t>
            </a:r>
            <a:endParaRPr lang="en-US" dirty="0"/>
          </a:p>
          <a:p>
            <a:endParaRPr lang="en-US" dirty="0"/>
          </a:p>
          <a:p>
            <a:r>
              <a:rPr lang="en-US" dirty="0"/>
              <a:t>Thursday October 7</a:t>
            </a:r>
            <a:r>
              <a:rPr lang="en-US" baseline="30000" dirty="0"/>
              <a:t>th</a:t>
            </a:r>
            <a:r>
              <a:rPr lang="en-US" dirty="0"/>
              <a:t> 5:30pm in CSB 425, ACM-W Celebrating women in computing will feature the documentary Lo and Behold: Reveries of the Connected World. Bring movie snacks if you like. </a:t>
            </a:r>
            <a:r>
              <a:rPr lang="en-US" dirty="0">
                <a:hlinkClick r:id="rId3" tooltip="https://forms.gle/zfajam2rm1q1tcuk7"/>
              </a:rPr>
              <a:t>https://forms.gle/ZFajAM2rM1Q1TcuK7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545922-76CF-403E-BE13-D3B79F5D5FB9}"/>
              </a:ext>
            </a:extLst>
          </p:cNvPr>
          <p:cNvSpPr txBox="1">
            <a:spLocks/>
          </p:cNvSpPr>
          <p:nvPr/>
        </p:nvSpPr>
        <p:spPr>
          <a:xfrm>
            <a:off x="363191" y="4324649"/>
            <a:ext cx="4688114" cy="26672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30762" lvl="1" indent="0">
              <a:buFont typeface="Arial"/>
              <a:buNone/>
            </a:pPr>
            <a:r>
              <a:rPr lang="en-US" u="sng" dirty="0"/>
              <a:t>NEXT WEEK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Monday: Review / Student Guided Topics</a:t>
            </a:r>
          </a:p>
          <a:p>
            <a:pPr lvl="1"/>
            <a:r>
              <a:rPr lang="en-US" dirty="0"/>
              <a:t>Tuesday: Coding Exam 2 (in lab)</a:t>
            </a:r>
          </a:p>
          <a:p>
            <a:pPr lvl="1"/>
            <a:r>
              <a:rPr lang="en-US" dirty="0"/>
              <a:t>Wednesday: Additional Drop By Hours</a:t>
            </a:r>
          </a:p>
          <a:p>
            <a:pPr lvl="1"/>
            <a:r>
              <a:rPr lang="en-US" dirty="0"/>
              <a:t>Thursday: Canvas Exam (in lab)</a:t>
            </a:r>
          </a:p>
          <a:p>
            <a:pPr lvl="1"/>
            <a:r>
              <a:rPr lang="en-US" dirty="0"/>
              <a:t>Friday: No Class / Catch up day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3657668"/>
          </a:xfrm>
        </p:spPr>
        <p:txBody>
          <a:bodyPr/>
          <a:lstStyle/>
          <a:p>
            <a:pPr fontAlgn="base"/>
            <a:r>
              <a:rPr lang="en-US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dirty="0"/>
              <a:t>	Scanner </a:t>
            </a:r>
            <a:r>
              <a:rPr lang="en-US" dirty="0" err="1"/>
              <a:t>scnr</a:t>
            </a:r>
            <a:r>
              <a:rPr lang="en-US" dirty="0"/>
              <a:t> = new Scanner(System.in);</a:t>
            </a:r>
          </a:p>
          <a:p>
            <a:pPr fontAlgn="base"/>
            <a:r>
              <a:rPr lang="en-US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What happens if instead of reading from the terminal, we want to read from a file?</a:t>
            </a:r>
          </a:p>
          <a:p>
            <a:pPr lvl="1" fontAlgn="base"/>
            <a:r>
              <a:rPr lang="en-US" dirty="0"/>
              <a:t>We need to use the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class!</a:t>
            </a:r>
          </a:p>
          <a:p>
            <a:pPr lvl="1" fontAlgn="base"/>
            <a:r>
              <a:rPr lang="en-US" dirty="0"/>
              <a:t>And pass an object of File as a parameter instead of System.in when we construct a Scanner object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668283"/>
          </a:xfrm>
        </p:spPr>
        <p:txBody>
          <a:bodyPr/>
          <a:lstStyle/>
          <a:p>
            <a:pPr fontAlgn="base"/>
            <a:r>
              <a:rPr lang="en-US" dirty="0"/>
              <a:t>Java makes it really simple - </a:t>
            </a:r>
          </a:p>
          <a:p>
            <a:pPr lvl="1" fontAlgn="base"/>
            <a:r>
              <a:rPr lang="en-US" dirty="0"/>
              <a:t>File x = new File(“File/location/name”)   </a:t>
            </a:r>
          </a:p>
          <a:p>
            <a:pPr fontAlgn="base"/>
            <a:r>
              <a:rPr lang="en-US" dirty="0"/>
              <a:t>Note: For this class, we use File over </a:t>
            </a:r>
            <a:r>
              <a:rPr lang="en-US" dirty="0" err="1"/>
              <a:t>FileInputStream</a:t>
            </a:r>
            <a:r>
              <a:rPr lang="en-US" dirty="0"/>
              <a:t>. The differences come into play much later.</a:t>
            </a:r>
          </a:p>
          <a:p>
            <a:pPr fontAlgn="base"/>
            <a:r>
              <a:rPr lang="en-US" dirty="0"/>
              <a:t>However, you must first understand how files are stored…</a:t>
            </a:r>
          </a:p>
          <a:p>
            <a:pPr fontAlgn="base"/>
            <a:r>
              <a:rPr lang="en-US" dirty="0"/>
              <a:t>Files are …</a:t>
            </a:r>
          </a:p>
          <a:p>
            <a:pPr lvl="1" fontAlgn="base"/>
            <a:r>
              <a:rPr lang="en-US" dirty="0"/>
              <a:t>Memory stored on your disk </a:t>
            </a:r>
          </a:p>
          <a:p>
            <a:pPr lvl="1" fontAlgn="base"/>
            <a:r>
              <a:rPr lang="en-US" dirty="0"/>
              <a:t>Made up of Bits and </a:t>
            </a:r>
            <a:r>
              <a:rPr lang="en-US" b="1" dirty="0"/>
              <a:t>Bytes</a:t>
            </a:r>
            <a:r>
              <a:rPr lang="en-US" dirty="0"/>
              <a:t> (usually people just say bytes)</a:t>
            </a:r>
          </a:p>
          <a:p>
            <a:pPr lvl="1" fontAlgn="base"/>
            <a:r>
              <a:rPr lang="en-US" dirty="0"/>
              <a:t>Contain</a:t>
            </a:r>
          </a:p>
          <a:p>
            <a:pPr lvl="2" fontAlgn="base"/>
            <a:r>
              <a:rPr lang="en-US" dirty="0"/>
              <a:t>Name</a:t>
            </a:r>
          </a:p>
          <a:p>
            <a:pPr lvl="2" fontAlgn="base"/>
            <a:r>
              <a:rPr lang="en-US" dirty="0"/>
              <a:t>Extension (technically optional on some OSes) </a:t>
            </a:r>
          </a:p>
          <a:p>
            <a:pPr lvl="3" fontAlgn="base"/>
            <a:r>
              <a:rPr lang="en-US" dirty="0"/>
              <a:t>So the OS knows what to do with the file</a:t>
            </a:r>
          </a:p>
          <a:p>
            <a:pPr lvl="3" fontAlgn="base"/>
            <a:r>
              <a:rPr lang="en-US" dirty="0" err="1"/>
              <a:t>Data.csv</a:t>
            </a:r>
            <a:endParaRPr lang="en-US" dirty="0"/>
          </a:p>
          <a:p>
            <a:pPr lvl="3" fontAlgn="base"/>
            <a:r>
              <a:rPr lang="en-US" dirty="0" err="1"/>
              <a:t>Hello.txt</a:t>
            </a:r>
            <a:endParaRPr lang="en-US" dirty="0"/>
          </a:p>
          <a:p>
            <a:pPr lvl="3" fontAlgn="base"/>
            <a:r>
              <a:rPr lang="en-US" dirty="0" err="1"/>
              <a:t>Index.html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203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77D-AA23-244E-858B-FC9F12D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2931-48BA-F74D-8467-8A30C0493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74567"/>
          </a:xfrm>
        </p:spPr>
        <p:txBody>
          <a:bodyPr/>
          <a:lstStyle/>
          <a:p>
            <a:pPr fontAlgn="base"/>
            <a:r>
              <a:rPr lang="en-US" dirty="0"/>
              <a:t>Consider Scanner</a:t>
            </a:r>
          </a:p>
          <a:p>
            <a:pPr lvl="1" fontAlgn="base"/>
            <a:r>
              <a:rPr lang="en-US" dirty="0"/>
              <a:t>Reads in from a Stream </a:t>
            </a:r>
          </a:p>
          <a:p>
            <a:pPr lvl="1" fontAlgn="base"/>
            <a:r>
              <a:rPr lang="en-US" dirty="0"/>
              <a:t>A file is a stream of bytes! Scanner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Scanner scanner = new Scanner(new File(“input.txt”));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String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this is most common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  // reads the next token, tries to convert to double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great if grabbing lines only (most common)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is true until End of File (EOF).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Putting it together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Scanner in = new Scanner (new File("input.txt"));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E2CC-6477-4542-B722-E23F1B7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E79D-CD70-644F-A506-BE80CC09A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000" y="2433508"/>
            <a:ext cx="3537528" cy="12346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1.0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C8514A4-C17E-624A-9CB7-12463758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1776682"/>
            <a:ext cx="7959295" cy="35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5B08F8CF-1BD6-2D47-A05C-58F65B99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5686448"/>
            <a:ext cx="7959295" cy="9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493D-A269-8645-A45F-03A1C39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0F47-E4FB-1248-9138-A7B9A0869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pPr fontAlgn="base"/>
            <a:r>
              <a:rPr lang="en-US" dirty="0"/>
              <a:t> We can access one line</a:t>
            </a:r>
          </a:p>
          <a:p>
            <a:pPr lvl="1" fontAlgn="base"/>
            <a:r>
              <a:rPr lang="en-US" dirty="0"/>
              <a:t>How do we access multiple lines?</a:t>
            </a:r>
          </a:p>
          <a:p>
            <a:pPr lvl="1" fontAlgn="base"/>
            <a:r>
              <a:rPr lang="en-US" dirty="0"/>
              <a:t>Repeat the action!</a:t>
            </a:r>
          </a:p>
          <a:p>
            <a:pPr lvl="1" fontAlgn="base"/>
            <a:r>
              <a:rPr lang="en-US" dirty="0"/>
              <a:t>LOOPS</a:t>
            </a:r>
          </a:p>
          <a:p>
            <a:pPr fontAlgn="base"/>
            <a:r>
              <a:rPr lang="en-US" dirty="0"/>
              <a:t>What methods return true or false in scanner?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or </a:t>
            </a:r>
            <a:r>
              <a:rPr lang="en-US" dirty="0" err="1"/>
              <a:t>hasNext</a:t>
            </a:r>
            <a:r>
              <a:rPr lang="en-US" dirty="0"/>
              <a:t>()  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is more common</a:t>
            </a:r>
          </a:p>
          <a:p>
            <a:pPr fontAlgn="base"/>
            <a:r>
              <a:rPr lang="en-US" dirty="0"/>
              <a:t>Perfect case for a while loop!</a:t>
            </a:r>
          </a:p>
          <a:p>
            <a:pPr lvl="1" fontAlgn="base"/>
            <a:r>
              <a:rPr lang="en-US" dirty="0"/>
              <a:t>Let’s look at that code</a:t>
            </a:r>
          </a:p>
          <a:p>
            <a:pPr lvl="1" fontAlgn="base"/>
            <a:r>
              <a:rPr lang="en-US" b="1" dirty="0"/>
              <a:t>First – what would my condition be for my while loop? Discuss!</a:t>
            </a:r>
          </a:p>
        </p:txBody>
      </p:sp>
    </p:spTree>
    <p:extLst>
      <p:ext uri="{BB962C8B-B14F-4D97-AF65-F5344CB8AC3E}">
        <p14:creationId xmlns:p14="http://schemas.microsoft.com/office/powerpoint/2010/main" val="23983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41F-2A5D-E94D-BB2A-A5EA144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B8C7-1EF3-5940-B550-789F2D936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7769" y="1776682"/>
            <a:ext cx="3512128" cy="2629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would print to the console…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my awesome</a:t>
            </a:r>
            <a:br>
              <a:rPr lang="en-US" dirty="0"/>
            </a:br>
            <a:r>
              <a:rPr lang="en-US" dirty="0"/>
              <a:t>file with a number 22.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Look 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97854-925B-D645-9802-4AA257AFFC1D}"/>
              </a:ext>
            </a:extLst>
          </p:cNvPr>
          <p:cNvSpPr/>
          <p:nvPr/>
        </p:nvSpPr>
        <p:spPr>
          <a:xfrm>
            <a:off x="393700" y="1776682"/>
            <a:ext cx="8665240" cy="40934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File(“file.txt”));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what happens if the file is not there??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8A5AA-CCB4-9E49-8313-448A4E67D0D0}"/>
              </a:ext>
            </a:extLst>
          </p:cNvPr>
          <p:cNvSpPr/>
          <p:nvPr/>
        </p:nvSpPr>
        <p:spPr>
          <a:xfrm>
            <a:off x="2635828" y="5983356"/>
            <a:ext cx="32385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is my awesome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file with a number 22. 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Look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BB643-CC13-5F48-B7D6-FDE4A1E7E2C9}"/>
              </a:ext>
            </a:extLst>
          </p:cNvPr>
          <p:cNvSpPr/>
          <p:nvPr/>
        </p:nvSpPr>
        <p:spPr>
          <a:xfrm>
            <a:off x="628075" y="1837254"/>
            <a:ext cx="10693400" cy="32726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// method that handles strings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(“error”);}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04A02-6B5E-194B-8FAD-764A48E18EA4}"/>
              </a:ext>
            </a:extLst>
          </p:cNvPr>
          <p:cNvSpPr/>
          <p:nvPr/>
        </p:nvSpPr>
        <p:spPr>
          <a:xfrm>
            <a:off x="628075" y="5388646"/>
            <a:ext cx="6908800" cy="163121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line)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now I can just treat the line as a String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maybe count the characters?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1163</Words>
  <Application>Microsoft Macintosh PowerPoint</Application>
  <PresentationFormat>Custom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Scanner</vt:lpstr>
      <vt:lpstr>File IO</vt:lpstr>
      <vt:lpstr>Reading Files in Java</vt:lpstr>
      <vt:lpstr>What is printed</vt:lpstr>
      <vt:lpstr>One Line Only</vt:lpstr>
      <vt:lpstr>Printing Out Contents</vt:lpstr>
      <vt:lpstr>More Useful Case</vt:lpstr>
      <vt:lpstr>Code Along</vt:lpstr>
      <vt:lpstr>Step 1: Read the File</vt:lpstr>
      <vt:lpstr>Step 2:  Doubles?</vt:lpstr>
      <vt:lpstr>Step 3: Fix double[]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13</cp:revision>
  <dcterms:created xsi:type="dcterms:W3CDTF">2020-03-18T03:42:52Z</dcterms:created>
  <dcterms:modified xsi:type="dcterms:W3CDTF">2021-10-06T15:38:46Z</dcterms:modified>
</cp:coreProperties>
</file>