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85" autoAdjust="0"/>
    <p:restoredTop sz="95994" autoAdjust="0"/>
  </p:normalViewPr>
  <p:slideViewPr>
    <p:cSldViewPr snapToGrid="0" snapToObjects="1">
      <p:cViewPr varScale="1">
        <p:scale>
          <a:sx n="113" d="100"/>
          <a:sy n="113" d="100"/>
        </p:scale>
        <p:origin x="888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10/6/20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10/6/20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6.xml"/><Relationship Id="rId1" Type="http://schemas.openxmlformats.org/officeDocument/2006/relationships/video" Target="https://www.youtube-nocookie.com/embed/qWKK_PNHnnA?feature=oemb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putty.org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colostate.edu/~info/machines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Security (and Starting OS/Files)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448392"/>
          </a:xfrm>
        </p:spPr>
        <p:txBody>
          <a:bodyPr/>
          <a:lstStyle/>
          <a:p>
            <a:r>
              <a:rPr lang="en-US" dirty="0"/>
              <a:t>Discussion Question: What operating system do you use? What is the job of the operating system? (that you think)</a:t>
            </a:r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nline Media 7" descr="Beginners Guide To SSH">
            <a:hlinkClick r:id="" action="ppaction://media"/>
            <a:extLst>
              <a:ext uri="{FF2B5EF4-FFF2-40B4-BE49-F238E27FC236}">
                <a16:creationId xmlns:a16="http://schemas.microsoft.com/office/drawing/2014/main" id="{CEB9C1DB-0486-B54D-89B6-9F0EC1B8507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19200" y="0"/>
            <a:ext cx="11379200" cy="64008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ECCF396-EA01-DF42-B92E-CC0844675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24" y="6654703"/>
            <a:ext cx="13016751" cy="77932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SSH – a quick how it works</a:t>
            </a:r>
          </a:p>
        </p:txBody>
      </p:sp>
    </p:spTree>
    <p:extLst>
      <p:ext uri="{BB962C8B-B14F-4D97-AF65-F5344CB8AC3E}">
        <p14:creationId xmlns:p14="http://schemas.microsoft.com/office/powerpoint/2010/main" val="185499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2AF548-5EB8-1043-84AF-22439DE91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SSH?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4627B9-056F-5E44-B3F7-F289AC1D45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429913"/>
          </a:xfrm>
        </p:spPr>
        <p:txBody>
          <a:bodyPr/>
          <a:lstStyle/>
          <a:p>
            <a:r>
              <a:rPr lang="en-US" dirty="0"/>
              <a:t>We are going to be spending the next few weeks after the midterm</a:t>
            </a:r>
          </a:p>
          <a:p>
            <a:pPr lvl="1"/>
            <a:r>
              <a:rPr lang="en-US" dirty="0"/>
              <a:t>Talking about file systems</a:t>
            </a:r>
          </a:p>
          <a:p>
            <a:pPr lvl="1"/>
            <a:r>
              <a:rPr lang="en-US" dirty="0"/>
              <a:t>Learning Linux</a:t>
            </a:r>
          </a:p>
          <a:p>
            <a:r>
              <a:rPr lang="en-US" dirty="0"/>
              <a:t>SSH installed on your own machine </a:t>
            </a:r>
          </a:p>
          <a:p>
            <a:pPr lvl="1"/>
            <a:r>
              <a:rPr lang="en-US" dirty="0"/>
              <a:t>Gives you access to CS Machines</a:t>
            </a:r>
          </a:p>
          <a:p>
            <a:r>
              <a:rPr lang="en-US" dirty="0"/>
              <a:t>You will learn many tools in your CS career</a:t>
            </a:r>
          </a:p>
          <a:p>
            <a:pPr lvl="1"/>
            <a:r>
              <a:rPr lang="en-US" dirty="0"/>
              <a:t>This one is used everywhere!</a:t>
            </a:r>
          </a:p>
          <a:p>
            <a:r>
              <a:rPr lang="en-US" dirty="0"/>
              <a:t>Let’s look at options. </a:t>
            </a:r>
          </a:p>
        </p:txBody>
      </p:sp>
    </p:spTree>
    <p:extLst>
      <p:ext uri="{BB962C8B-B14F-4D97-AF65-F5344CB8AC3E}">
        <p14:creationId xmlns:p14="http://schemas.microsoft.com/office/powerpoint/2010/main" val="382444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2D04E-3FC8-DA44-BE8B-C5BA89F21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On Local Machine (Client!)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19CA8-A3D9-DE4D-A580-6BE429353C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068119"/>
          </a:xfrm>
        </p:spPr>
        <p:txBody>
          <a:bodyPr/>
          <a:lstStyle/>
          <a:p>
            <a:r>
              <a:rPr lang="en-US" dirty="0"/>
              <a:t>Mac OS / Linux </a:t>
            </a:r>
          </a:p>
          <a:p>
            <a:pPr lvl="1"/>
            <a:r>
              <a:rPr lang="en-US" dirty="0"/>
              <a:t>You already have it. Open up the </a:t>
            </a:r>
            <a:r>
              <a:rPr lang="en-US" b="1" dirty="0"/>
              <a:t>terminal</a:t>
            </a:r>
            <a:endParaRPr lang="en-US" dirty="0"/>
          </a:p>
          <a:p>
            <a:pPr lvl="2"/>
            <a:r>
              <a:rPr lang="en-US" dirty="0"/>
              <a:t>To find the terminal type ⌘ + spacebar</a:t>
            </a:r>
          </a:p>
          <a:p>
            <a:pPr lvl="2"/>
            <a:r>
              <a:rPr lang="en-US" dirty="0"/>
              <a:t>Type in “terminal” in the spotlight bar that pops up</a:t>
            </a:r>
          </a:p>
          <a:p>
            <a:r>
              <a:rPr lang="en-US" dirty="0"/>
              <a:t>Windows</a:t>
            </a:r>
          </a:p>
          <a:p>
            <a:pPr lvl="1"/>
            <a:r>
              <a:rPr lang="en-US" dirty="0"/>
              <a:t>OpenSSH Terminal</a:t>
            </a:r>
          </a:p>
          <a:p>
            <a:pPr lvl="2"/>
            <a:r>
              <a:rPr lang="en-US" dirty="0"/>
              <a:t>Built into Windows 10</a:t>
            </a:r>
          </a:p>
          <a:p>
            <a:pPr lvl="2"/>
            <a:r>
              <a:rPr lang="en-US" dirty="0"/>
              <a:t>type </a:t>
            </a:r>
            <a:r>
              <a:rPr lang="en-US" dirty="0" err="1"/>
              <a:t>cmd</a:t>
            </a:r>
            <a:r>
              <a:rPr lang="en-US" dirty="0"/>
              <a:t> or terminal in the run menu on Windows</a:t>
            </a:r>
          </a:p>
          <a:p>
            <a:pPr lvl="2"/>
            <a:r>
              <a:rPr lang="en-US" dirty="0"/>
              <a:t>type </a:t>
            </a:r>
            <a:r>
              <a:rPr lang="en-US" dirty="0" err="1"/>
              <a:t>ssh.exe</a:t>
            </a:r>
            <a:r>
              <a:rPr lang="en-US" dirty="0"/>
              <a:t> to see if it is enabled</a:t>
            </a:r>
          </a:p>
          <a:p>
            <a:pPr lvl="1"/>
            <a:r>
              <a:rPr lang="en-US" dirty="0" err="1"/>
              <a:t>Putty.exe</a:t>
            </a:r>
            <a:endParaRPr lang="en-US" dirty="0"/>
          </a:p>
          <a:p>
            <a:pPr lvl="2"/>
            <a:r>
              <a:rPr lang="en-US" dirty="0"/>
              <a:t>popular alternative</a:t>
            </a:r>
          </a:p>
          <a:p>
            <a:pPr lvl="2"/>
            <a:r>
              <a:rPr lang="en-US" dirty="0">
                <a:hlinkClick r:id="rId2"/>
              </a:rPr>
              <a:t>https://www.putty.org/</a:t>
            </a:r>
            <a:endParaRPr lang="en-US" dirty="0"/>
          </a:p>
          <a:p>
            <a:pPr lvl="2"/>
            <a:r>
              <a:rPr lang="en-US" dirty="0"/>
              <a:t>download for windows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276686-3E29-6644-A36F-44987FD13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583" y="5302955"/>
            <a:ext cx="8394700" cy="172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4981A5-B408-0241-8B14-F6B3626F1223}"/>
              </a:ext>
            </a:extLst>
          </p:cNvPr>
          <p:cNvSpPr txBox="1"/>
          <p:nvPr/>
        </p:nvSpPr>
        <p:spPr>
          <a:xfrm rot="19506453">
            <a:off x="10216445" y="3016048"/>
            <a:ext cx="3253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Ask a TA for help installing!</a:t>
            </a:r>
          </a:p>
        </p:txBody>
      </p:sp>
    </p:spTree>
    <p:extLst>
      <p:ext uri="{BB962C8B-B14F-4D97-AF65-F5344CB8AC3E}">
        <p14:creationId xmlns:p14="http://schemas.microsoft.com/office/powerpoint/2010/main" val="23169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C9396-96E7-C043-8375-8E4ECC957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A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49318-928A-2B4C-8467-47ED37782D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584772"/>
            <a:ext cx="12561453" cy="5181996"/>
          </a:xfrm>
        </p:spPr>
        <p:txBody>
          <a:bodyPr/>
          <a:lstStyle/>
          <a:p>
            <a:r>
              <a:rPr lang="en-US" dirty="0"/>
              <a:t>Any CS machine you have access to</a:t>
            </a:r>
          </a:p>
          <a:p>
            <a:pPr lvl="1"/>
            <a:r>
              <a:rPr lang="en-US" dirty="0"/>
              <a:t>Is a server you can connect to!</a:t>
            </a:r>
          </a:p>
          <a:p>
            <a:pPr lvl="1"/>
            <a:r>
              <a:rPr lang="en-US" dirty="0">
                <a:hlinkClick r:id="rId2"/>
              </a:rPr>
              <a:t>https://www.cs.colostate.edu/~info/machines</a:t>
            </a:r>
            <a:endParaRPr lang="en-US" dirty="0"/>
          </a:p>
          <a:p>
            <a:pPr lvl="2"/>
            <a:r>
              <a:rPr lang="en-US" dirty="0"/>
              <a:t>List of machines. Some popular ones</a:t>
            </a:r>
          </a:p>
          <a:p>
            <a:pPr lvl="2"/>
            <a:r>
              <a:rPr lang="en-US" dirty="0" err="1"/>
              <a:t>denver</a:t>
            </a:r>
            <a:endParaRPr lang="en-US" dirty="0"/>
          </a:p>
          <a:p>
            <a:pPr lvl="2"/>
            <a:r>
              <a:rPr lang="en-US" dirty="0" err="1"/>
              <a:t>cheyenne</a:t>
            </a:r>
            <a:endParaRPr lang="en-US" dirty="0"/>
          </a:p>
          <a:p>
            <a:pPr lvl="2"/>
            <a:r>
              <a:rPr lang="en-US" dirty="0" err="1"/>
              <a:t>boston</a:t>
            </a:r>
            <a:r>
              <a:rPr lang="en-US" dirty="0"/>
              <a:t>	</a:t>
            </a:r>
          </a:p>
          <a:p>
            <a:r>
              <a:rPr lang="en-US" dirty="0"/>
              <a:t>The machine address is *name*.</a:t>
            </a:r>
            <a:r>
              <a:rPr lang="en-US" b="1" dirty="0" err="1"/>
              <a:t>cs.colostate.edu</a:t>
            </a:r>
            <a:endParaRPr lang="en-US" b="1" dirty="0"/>
          </a:p>
          <a:p>
            <a:pPr lvl="1"/>
            <a:r>
              <a:rPr lang="en-US" dirty="0" err="1"/>
              <a:t>denver.cs.colostate.edu</a:t>
            </a:r>
            <a:endParaRPr lang="en-US" dirty="0"/>
          </a:p>
          <a:p>
            <a:pPr lvl="1"/>
            <a:r>
              <a:rPr lang="en-US" dirty="0" err="1"/>
              <a:t>boston.cs.colostate.edu</a:t>
            </a:r>
            <a:endParaRPr lang="en-US" dirty="0"/>
          </a:p>
          <a:p>
            <a:r>
              <a:rPr lang="en-US" dirty="0"/>
              <a:t>To connect</a:t>
            </a:r>
          </a:p>
          <a:p>
            <a:pPr lvl="1"/>
            <a:r>
              <a:rPr lang="en-US" dirty="0"/>
              <a:t>&gt;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b="1" dirty="0" err="1"/>
              <a:t>ename@</a:t>
            </a:r>
            <a:r>
              <a:rPr lang="en-US" dirty="0" err="1"/>
              <a:t>denver.cs.colostate.edu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&gt;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b="1" dirty="0" err="1"/>
              <a:t>ename@</a:t>
            </a:r>
            <a:r>
              <a:rPr lang="en-US" dirty="0" err="1"/>
              <a:t>boston.cs.colostate.edu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790B1F-37EF-4643-B27B-F15598251946}"/>
              </a:ext>
            </a:extLst>
          </p:cNvPr>
          <p:cNvSpPr txBox="1"/>
          <p:nvPr/>
        </p:nvSpPr>
        <p:spPr>
          <a:xfrm rot="19732350">
            <a:off x="9685867" y="5162868"/>
            <a:ext cx="3273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ahead and connect to a</a:t>
            </a:r>
          </a:p>
          <a:p>
            <a:r>
              <a:rPr lang="en-US" dirty="0"/>
              <a:t>CS server now!</a:t>
            </a:r>
          </a:p>
        </p:txBody>
      </p:sp>
    </p:spTree>
    <p:extLst>
      <p:ext uri="{BB962C8B-B14F-4D97-AF65-F5344CB8AC3E}">
        <p14:creationId xmlns:p14="http://schemas.microsoft.com/office/powerpoint/2010/main" val="88448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EA362-F4BC-E544-93EB-BE1E9D6A1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B8A71-0245-8948-8D35-A9A96BAF29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261184"/>
          </a:xfrm>
        </p:spPr>
        <p:txBody>
          <a:bodyPr/>
          <a:lstStyle/>
          <a:p>
            <a:r>
              <a:rPr lang="en-US" dirty="0"/>
              <a:t>ls</a:t>
            </a:r>
          </a:p>
          <a:p>
            <a:pPr lvl="1"/>
            <a:r>
              <a:rPr lang="en-US" dirty="0"/>
              <a:t>Lists the contents of a directory</a:t>
            </a:r>
          </a:p>
          <a:p>
            <a:r>
              <a:rPr lang="en-US" dirty="0" err="1"/>
              <a:t>mkdir</a:t>
            </a:r>
            <a:r>
              <a:rPr lang="en-US" dirty="0"/>
              <a:t>  cs163</a:t>
            </a:r>
          </a:p>
          <a:p>
            <a:pPr lvl="1"/>
            <a:r>
              <a:rPr lang="en-US" dirty="0"/>
              <a:t>creates a directory cs163</a:t>
            </a:r>
          </a:p>
          <a:p>
            <a:r>
              <a:rPr lang="en-US" dirty="0"/>
              <a:t>cd cs163</a:t>
            </a:r>
          </a:p>
          <a:p>
            <a:pPr lvl="1"/>
            <a:r>
              <a:rPr lang="en-US" dirty="0"/>
              <a:t>changes your location to be cs163</a:t>
            </a:r>
          </a:p>
          <a:p>
            <a:r>
              <a:rPr lang="en-US" dirty="0" err="1"/>
              <a:t>pwd</a:t>
            </a:r>
            <a:endParaRPr lang="en-US" dirty="0"/>
          </a:p>
          <a:p>
            <a:pPr lvl="1"/>
            <a:r>
              <a:rPr lang="en-US" dirty="0"/>
              <a:t>present working directory – </a:t>
            </a:r>
            <a:r>
              <a:rPr lang="en-US" dirty="0" err="1"/>
              <a:t>echos</a:t>
            </a:r>
            <a:r>
              <a:rPr lang="en-US" dirty="0"/>
              <a:t> to the terminal which directory you are currently in</a:t>
            </a:r>
          </a:p>
          <a:p>
            <a:r>
              <a:rPr lang="en-US" dirty="0"/>
              <a:t>nano</a:t>
            </a:r>
          </a:p>
          <a:p>
            <a:pPr lvl="1"/>
            <a:r>
              <a:rPr lang="en-US" dirty="0"/>
              <a:t>Opens a simple text editor (based on </a:t>
            </a:r>
            <a:r>
              <a:rPr lang="en-US" dirty="0" err="1"/>
              <a:t>pico</a:t>
            </a:r>
            <a:r>
              <a:rPr lang="en-US" dirty="0"/>
              <a:t>). You should do this one now</a:t>
            </a:r>
          </a:p>
          <a:p>
            <a:pPr lvl="1"/>
            <a:endParaRPr lang="en-US" dirty="0"/>
          </a:p>
          <a:p>
            <a:r>
              <a:rPr lang="en-US" dirty="0"/>
              <a:t>We will go over all these again!!</a:t>
            </a:r>
          </a:p>
        </p:txBody>
      </p:sp>
    </p:spTree>
    <p:extLst>
      <p:ext uri="{BB962C8B-B14F-4D97-AF65-F5344CB8AC3E}">
        <p14:creationId xmlns:p14="http://schemas.microsoft.com/office/powerpoint/2010/main" val="303760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59466-D322-6843-8D84-A9A162A08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2B76D-111E-7C44-BC19-5E7740A503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463722"/>
            <a:ext cx="12561453" cy="5557967"/>
          </a:xfrm>
        </p:spPr>
        <p:txBody>
          <a:bodyPr/>
          <a:lstStyle/>
          <a:p>
            <a:r>
              <a:rPr lang="en-US" dirty="0"/>
              <a:t>Five minutes</a:t>
            </a:r>
          </a:p>
          <a:p>
            <a:pPr lvl="1"/>
            <a:r>
              <a:rPr lang="en-US" dirty="0"/>
              <a:t>in nano</a:t>
            </a:r>
          </a:p>
          <a:p>
            <a:pPr lvl="1"/>
            <a:r>
              <a:rPr lang="en-US" dirty="0"/>
              <a:t>Write a java file from scratch </a:t>
            </a:r>
          </a:p>
          <a:p>
            <a:pPr lvl="2"/>
            <a:r>
              <a:rPr lang="en-US" dirty="0"/>
              <a:t>Call the class HelpSession7</a:t>
            </a:r>
          </a:p>
          <a:p>
            <a:pPr lvl="2"/>
            <a:r>
              <a:rPr lang="en-US" dirty="0"/>
              <a:t>Which means your file name is?? </a:t>
            </a:r>
          </a:p>
          <a:p>
            <a:pPr lvl="1"/>
            <a:r>
              <a:rPr lang="en-US" dirty="0"/>
              <a:t>Add a main method</a:t>
            </a:r>
          </a:p>
          <a:p>
            <a:pPr lvl="2"/>
            <a:r>
              <a:rPr lang="en-US" dirty="0"/>
              <a:t>Create a String array, that contains “</a:t>
            </a:r>
            <a:r>
              <a:rPr lang="en-US" dirty="0" err="1"/>
              <a:t>denver</a:t>
            </a:r>
            <a:r>
              <a:rPr lang="en-US" dirty="0"/>
              <a:t>”, “</a:t>
            </a:r>
            <a:r>
              <a:rPr lang="en-US" dirty="0" err="1"/>
              <a:t>boston</a:t>
            </a:r>
            <a:r>
              <a:rPr lang="en-US" dirty="0"/>
              <a:t>”, “</a:t>
            </a:r>
            <a:r>
              <a:rPr lang="en-US" dirty="0" err="1"/>
              <a:t>portland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For each item in the array, print with a new line to the screen, the item followed by “</a:t>
            </a:r>
            <a:r>
              <a:rPr lang="en-US" dirty="0" err="1"/>
              <a:t>cs.colostate.edu</a:t>
            </a:r>
            <a:r>
              <a:rPr lang="en-US" dirty="0"/>
              <a:t>”</a:t>
            </a:r>
          </a:p>
          <a:p>
            <a:pPr lvl="3"/>
            <a:r>
              <a:rPr lang="en-US" dirty="0" err="1"/>
              <a:t>denver.cs.colostate.edu</a:t>
            </a:r>
            <a:endParaRPr lang="en-US" dirty="0"/>
          </a:p>
          <a:p>
            <a:pPr lvl="3"/>
            <a:r>
              <a:rPr lang="en-US" dirty="0" err="1"/>
              <a:t>boston.cs.colostate.edu</a:t>
            </a:r>
            <a:endParaRPr lang="en-US" dirty="0"/>
          </a:p>
          <a:p>
            <a:pPr lvl="3"/>
            <a:r>
              <a:rPr lang="en-US" dirty="0" err="1"/>
              <a:t>portland.cs.colstate.edu</a:t>
            </a:r>
            <a:endParaRPr lang="en-US" dirty="0"/>
          </a:p>
          <a:p>
            <a:r>
              <a:rPr lang="en-US" dirty="0"/>
              <a:t>Work with a partner on finishing it after five minutes</a:t>
            </a:r>
          </a:p>
          <a:p>
            <a:r>
              <a:rPr lang="en-US" dirty="0"/>
              <a:t>TA will go over solution</a:t>
            </a:r>
          </a:p>
          <a:p>
            <a:pPr lvl="1"/>
            <a:r>
              <a:rPr lang="en-US" dirty="0"/>
              <a:t>And show you how to run it *from the command line* 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0E7EE9-F7E2-594E-B9CF-11F003AA36A3}"/>
              </a:ext>
            </a:extLst>
          </p:cNvPr>
          <p:cNvSpPr txBox="1"/>
          <p:nvPr/>
        </p:nvSpPr>
        <p:spPr>
          <a:xfrm>
            <a:off x="9279466" y="915321"/>
            <a:ext cx="3951112" cy="193899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javac</a:t>
            </a:r>
            <a:r>
              <a:rPr lang="en-US" dirty="0"/>
              <a:t> HelpSession7.java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compiles your class</a:t>
            </a:r>
            <a:br>
              <a:rPr lang="en-US" dirty="0"/>
            </a:br>
            <a:endParaRPr lang="en-US" dirty="0"/>
          </a:p>
          <a:p>
            <a:r>
              <a:rPr lang="en-US" dirty="0"/>
              <a:t>&gt; java HelpSession7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runs your java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82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484</Words>
  <Application>Microsoft Macintosh PowerPoint</Application>
  <PresentationFormat>Custom</PresentationFormat>
  <Paragraphs>75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Franklin Gothic Book</vt:lpstr>
      <vt:lpstr>Proxima Nova</vt:lpstr>
      <vt:lpstr>Vitesse Light</vt:lpstr>
      <vt:lpstr>Office Theme</vt:lpstr>
      <vt:lpstr>PowerPoint Presentation</vt:lpstr>
      <vt:lpstr>SSH – a quick how it works</vt:lpstr>
      <vt:lpstr>Why SSH?</vt:lpstr>
      <vt:lpstr>Installing On Local Machine (Client!)</vt:lpstr>
      <vt:lpstr>Connecting To A Server</vt:lpstr>
      <vt:lpstr>Some Commands</vt:lpstr>
      <vt:lpstr>Coding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2</cp:revision>
  <dcterms:created xsi:type="dcterms:W3CDTF">2020-10-06T21:36:41Z</dcterms:created>
  <dcterms:modified xsi:type="dcterms:W3CDTF">2020-10-06T22:03:34Z</dcterms:modified>
</cp:coreProperties>
</file>