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7BCD-91DC-48AA-8592-EE6B32EE0B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20FC87-D464-45FC-ACFE-9B9B43125C42}">
      <dgm:prSet/>
      <dgm:spPr/>
      <dgm:t>
        <a:bodyPr/>
        <a:lstStyle/>
        <a:p>
          <a:r>
            <a:rPr lang="en-US" b="0" i="0"/>
            <a:t>Let’s go to code</a:t>
          </a:r>
          <a:endParaRPr lang="en-US"/>
        </a:p>
      </dgm:t>
    </dgm:pt>
    <dgm:pt modelId="{29B824CA-86CC-49CB-9AEB-CF098EBA39BB}" type="parTrans" cxnId="{23D750FD-B37C-4C6F-85DC-80E44D98FFDC}">
      <dgm:prSet/>
      <dgm:spPr/>
      <dgm:t>
        <a:bodyPr/>
        <a:lstStyle/>
        <a:p>
          <a:endParaRPr lang="en-US"/>
        </a:p>
      </dgm:t>
    </dgm:pt>
    <dgm:pt modelId="{48F6325D-3A0E-4A98-B97B-DF2A1B4363D4}" type="sibTrans" cxnId="{23D750FD-B37C-4C6F-85DC-80E44D98FFDC}">
      <dgm:prSet/>
      <dgm:spPr/>
      <dgm:t>
        <a:bodyPr/>
        <a:lstStyle/>
        <a:p>
          <a:endParaRPr lang="en-US"/>
        </a:p>
      </dgm:t>
    </dgm:pt>
    <dgm:pt modelId="{EA14FE31-7E38-43E2-93EF-9454F7A081DF}">
      <dgm:prSet/>
      <dgm:spPr/>
      <dgm:t>
        <a:bodyPr/>
        <a:lstStyle/>
        <a:p>
          <a:r>
            <a:rPr lang="en-US" b="0" i="0" dirty="0"/>
            <a:t>methods</a:t>
          </a:r>
          <a:endParaRPr lang="en-US" dirty="0"/>
        </a:p>
      </dgm:t>
    </dgm:pt>
    <dgm:pt modelId="{73845234-B0E1-4038-B1BE-6DC6B9AA0610}" type="parTrans" cxnId="{ED7B269C-5D7A-49D3-9D3B-C6FD60486E2F}">
      <dgm:prSet/>
      <dgm:spPr/>
      <dgm:t>
        <a:bodyPr/>
        <a:lstStyle/>
        <a:p>
          <a:endParaRPr lang="en-US"/>
        </a:p>
      </dgm:t>
    </dgm:pt>
    <dgm:pt modelId="{E820292E-9CC5-4B3B-9112-B8144A6CBD85}" type="sibTrans" cxnId="{ED7B269C-5D7A-49D3-9D3B-C6FD60486E2F}">
      <dgm:prSet/>
      <dgm:spPr/>
      <dgm:t>
        <a:bodyPr/>
        <a:lstStyle/>
        <a:p>
          <a:endParaRPr lang="en-US"/>
        </a:p>
      </dgm:t>
    </dgm:pt>
    <dgm:pt modelId="{AC1928FD-25D3-40B9-ACBC-965EB4C78534}">
      <dgm:prSet/>
      <dgm:spPr/>
      <dgm:t>
        <a:bodyPr/>
        <a:lstStyle/>
        <a:p>
          <a:r>
            <a:rPr lang="en-US" b="0" i="0"/>
            <a:t>loops</a:t>
          </a:r>
          <a:endParaRPr lang="en-US"/>
        </a:p>
      </dgm:t>
    </dgm:pt>
    <dgm:pt modelId="{977B2961-CE4E-4538-ABD3-F5F7227E9825}" type="parTrans" cxnId="{282A64C2-30FF-423D-BE79-D7492F2DBE8B}">
      <dgm:prSet/>
      <dgm:spPr/>
      <dgm:t>
        <a:bodyPr/>
        <a:lstStyle/>
        <a:p>
          <a:endParaRPr lang="en-US"/>
        </a:p>
      </dgm:t>
    </dgm:pt>
    <dgm:pt modelId="{BBCC7647-6CCE-4E0E-A551-7EC2DDC84517}" type="sibTrans" cxnId="{282A64C2-30FF-423D-BE79-D7492F2DBE8B}">
      <dgm:prSet/>
      <dgm:spPr/>
      <dgm:t>
        <a:bodyPr/>
        <a:lstStyle/>
        <a:p>
          <a:endParaRPr lang="en-US"/>
        </a:p>
      </dgm:t>
    </dgm:pt>
    <dgm:pt modelId="{A18D7306-BFD3-4F91-ABE7-C795841B37DA}">
      <dgm:prSet/>
      <dgm:spPr/>
      <dgm:t>
        <a:bodyPr/>
        <a:lstStyle/>
        <a:p>
          <a:r>
            <a:rPr lang="en-US" b="0" i="0"/>
            <a:t>indexOf</a:t>
          </a:r>
          <a:endParaRPr lang="en-US"/>
        </a:p>
      </dgm:t>
    </dgm:pt>
    <dgm:pt modelId="{C18D0432-6D87-4242-AE76-0BD9AC60108C}" type="parTrans" cxnId="{1F056CC4-9F8D-4BCF-B14E-6CCC866B3AC3}">
      <dgm:prSet/>
      <dgm:spPr/>
      <dgm:t>
        <a:bodyPr/>
        <a:lstStyle/>
        <a:p>
          <a:endParaRPr lang="en-US"/>
        </a:p>
      </dgm:t>
    </dgm:pt>
    <dgm:pt modelId="{8BD972F3-AA5E-4452-93D2-3D62490E126C}" type="sibTrans" cxnId="{1F056CC4-9F8D-4BCF-B14E-6CCC866B3AC3}">
      <dgm:prSet/>
      <dgm:spPr/>
      <dgm:t>
        <a:bodyPr/>
        <a:lstStyle/>
        <a:p>
          <a:endParaRPr lang="en-US"/>
        </a:p>
      </dgm:t>
    </dgm:pt>
    <dgm:pt modelId="{9F598E94-CD4C-4FAC-9EFC-7C7C873127F9}">
      <dgm:prSet/>
      <dgm:spPr/>
      <dgm:t>
        <a:bodyPr/>
        <a:lstStyle/>
        <a:p>
          <a:r>
            <a:rPr lang="en-US" b="0" i="0"/>
            <a:t>charAt</a:t>
          </a:r>
          <a:endParaRPr lang="en-US"/>
        </a:p>
      </dgm:t>
    </dgm:pt>
    <dgm:pt modelId="{9A9F5906-BAA2-40EC-B42E-EE189522670B}" type="parTrans" cxnId="{8940F1E4-9BF5-4BC3-B238-C1B9B4DBB9AF}">
      <dgm:prSet/>
      <dgm:spPr/>
      <dgm:t>
        <a:bodyPr/>
        <a:lstStyle/>
        <a:p>
          <a:endParaRPr lang="en-US"/>
        </a:p>
      </dgm:t>
    </dgm:pt>
    <dgm:pt modelId="{5DAA5CF1-E70A-4FA6-ACDE-A8037B465C6D}" type="sibTrans" cxnId="{8940F1E4-9BF5-4BC3-B238-C1B9B4DBB9AF}">
      <dgm:prSet/>
      <dgm:spPr/>
      <dgm:t>
        <a:bodyPr/>
        <a:lstStyle/>
        <a:p>
          <a:endParaRPr lang="en-US"/>
        </a:p>
      </dgm:t>
    </dgm:pt>
    <dgm:pt modelId="{06B25336-096F-416D-8F70-54E9ED281287}">
      <dgm:prSet/>
      <dgm:spPr/>
      <dgm:t>
        <a:bodyPr/>
        <a:lstStyle/>
        <a:p>
          <a:r>
            <a:rPr lang="en-US" b="0" i="0"/>
            <a:t>Remember hangman or crossword puzzles that we played the second week!!!</a:t>
          </a:r>
          <a:endParaRPr lang="en-US"/>
        </a:p>
      </dgm:t>
    </dgm:pt>
    <dgm:pt modelId="{7C81CF36-676E-4767-AFC3-0AB183709EA9}" type="parTrans" cxnId="{A837595E-4B62-4347-BF22-572204D8947B}">
      <dgm:prSet/>
      <dgm:spPr/>
      <dgm:t>
        <a:bodyPr/>
        <a:lstStyle/>
        <a:p>
          <a:endParaRPr lang="en-US"/>
        </a:p>
      </dgm:t>
    </dgm:pt>
    <dgm:pt modelId="{EE7FB363-51CA-49F4-A177-52B017771FBC}" type="sibTrans" cxnId="{A837595E-4B62-4347-BF22-572204D8947B}">
      <dgm:prSet/>
      <dgm:spPr/>
      <dgm:t>
        <a:bodyPr/>
        <a:lstStyle/>
        <a:p>
          <a:endParaRPr lang="en-US"/>
        </a:p>
      </dgm:t>
    </dgm:pt>
    <dgm:pt modelId="{96AA70F4-EC90-46CA-95AC-7A1F47958863}" type="pres">
      <dgm:prSet presAssocID="{F3637BCD-91DC-48AA-8592-EE6B32EE0BB5}" presName="root" presStyleCnt="0">
        <dgm:presLayoutVars>
          <dgm:dir/>
          <dgm:resizeHandles val="exact"/>
        </dgm:presLayoutVars>
      </dgm:prSet>
      <dgm:spPr/>
    </dgm:pt>
    <dgm:pt modelId="{5ECB5B09-29D4-4E1F-B2E3-3EA50A93F9D2}" type="pres">
      <dgm:prSet presAssocID="{B520FC87-D464-45FC-ACFE-9B9B43125C42}" presName="compNode" presStyleCnt="0"/>
      <dgm:spPr/>
    </dgm:pt>
    <dgm:pt modelId="{9346C48D-8679-4889-9ADA-8E9CD550A205}" type="pres">
      <dgm:prSet presAssocID="{B520FC87-D464-45FC-ACFE-9B9B43125C42}" presName="bgRect" presStyleLbl="bgShp" presStyleIdx="0" presStyleCnt="2"/>
      <dgm:spPr/>
    </dgm:pt>
    <dgm:pt modelId="{6F540067-7D45-4C4C-AC71-425052F2557F}" type="pres">
      <dgm:prSet presAssocID="{B520FC87-D464-45FC-ACFE-9B9B43125C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598BC7D-C647-4553-9607-078CE0F0BF9D}" type="pres">
      <dgm:prSet presAssocID="{B520FC87-D464-45FC-ACFE-9B9B43125C42}" presName="spaceRect" presStyleCnt="0"/>
      <dgm:spPr/>
    </dgm:pt>
    <dgm:pt modelId="{94BE2CCF-9231-4FA9-933D-76E7DEEC199B}" type="pres">
      <dgm:prSet presAssocID="{B520FC87-D464-45FC-ACFE-9B9B43125C42}" presName="parTx" presStyleLbl="revTx" presStyleIdx="0" presStyleCnt="3">
        <dgm:presLayoutVars>
          <dgm:chMax val="0"/>
          <dgm:chPref val="0"/>
        </dgm:presLayoutVars>
      </dgm:prSet>
      <dgm:spPr/>
    </dgm:pt>
    <dgm:pt modelId="{1A5CB0E0-6639-4222-B9F6-54D04C31391A}" type="pres">
      <dgm:prSet presAssocID="{B520FC87-D464-45FC-ACFE-9B9B43125C42}" presName="desTx" presStyleLbl="revTx" presStyleIdx="1" presStyleCnt="3">
        <dgm:presLayoutVars/>
      </dgm:prSet>
      <dgm:spPr/>
    </dgm:pt>
    <dgm:pt modelId="{69331CA7-FFDE-456D-9AE8-249CAD48AE5B}" type="pres">
      <dgm:prSet presAssocID="{48F6325D-3A0E-4A98-B97B-DF2A1B4363D4}" presName="sibTrans" presStyleCnt="0"/>
      <dgm:spPr/>
    </dgm:pt>
    <dgm:pt modelId="{2B3A43C8-544C-4F6D-8B48-2D2A5F7F1EC4}" type="pres">
      <dgm:prSet presAssocID="{06B25336-096F-416D-8F70-54E9ED281287}" presName="compNode" presStyleCnt="0"/>
      <dgm:spPr/>
    </dgm:pt>
    <dgm:pt modelId="{9875BC06-992D-4DB3-ACA6-FBFE7C33A18F}" type="pres">
      <dgm:prSet presAssocID="{06B25336-096F-416D-8F70-54E9ED281287}" presName="bgRect" presStyleLbl="bgShp" presStyleIdx="1" presStyleCnt="2"/>
      <dgm:spPr/>
    </dgm:pt>
    <dgm:pt modelId="{05E5D9EB-EA28-4542-83B6-BC2B49EEF3D3}" type="pres">
      <dgm:prSet presAssocID="{06B25336-096F-416D-8F70-54E9ED281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A07345-B43D-4B9C-88DD-0326C905581C}" type="pres">
      <dgm:prSet presAssocID="{06B25336-096F-416D-8F70-54E9ED281287}" presName="spaceRect" presStyleCnt="0"/>
      <dgm:spPr/>
    </dgm:pt>
    <dgm:pt modelId="{EF1724F4-AFD2-4E97-AD1F-9DA73C5A37B9}" type="pres">
      <dgm:prSet presAssocID="{06B25336-096F-416D-8F70-54E9ED2812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A8A40D-CAB1-4FCC-99D8-39C38ABF2992}" type="presOf" srcId="{B520FC87-D464-45FC-ACFE-9B9B43125C42}" destId="{94BE2CCF-9231-4FA9-933D-76E7DEEC199B}" srcOrd="0" destOrd="0" presId="urn:microsoft.com/office/officeart/2018/2/layout/IconVerticalSolidList"/>
    <dgm:cxn modelId="{A4E69B46-6EEA-4749-894D-D6D0C242CBBF}" type="presOf" srcId="{EA14FE31-7E38-43E2-93EF-9454F7A081DF}" destId="{1A5CB0E0-6639-4222-B9F6-54D04C31391A}" srcOrd="0" destOrd="0" presId="urn:microsoft.com/office/officeart/2018/2/layout/IconVerticalSolidList"/>
    <dgm:cxn modelId="{1FA5AE4F-E6C9-4481-8FF9-1A1BACED2112}" type="presOf" srcId="{A18D7306-BFD3-4F91-ABE7-C795841B37DA}" destId="{1A5CB0E0-6639-4222-B9F6-54D04C31391A}" srcOrd="0" destOrd="2" presId="urn:microsoft.com/office/officeart/2018/2/layout/IconVerticalSolidList"/>
    <dgm:cxn modelId="{A837595E-4B62-4347-BF22-572204D8947B}" srcId="{F3637BCD-91DC-48AA-8592-EE6B32EE0BB5}" destId="{06B25336-096F-416D-8F70-54E9ED281287}" srcOrd="1" destOrd="0" parTransId="{7C81CF36-676E-4767-AFC3-0AB183709EA9}" sibTransId="{EE7FB363-51CA-49F4-A177-52B017771FBC}"/>
    <dgm:cxn modelId="{0E9A4B83-A700-455A-9848-F4E32F5EF6B3}" type="presOf" srcId="{AC1928FD-25D3-40B9-ACBC-965EB4C78534}" destId="{1A5CB0E0-6639-4222-B9F6-54D04C31391A}" srcOrd="0" destOrd="1" presId="urn:microsoft.com/office/officeart/2018/2/layout/IconVerticalSolidList"/>
    <dgm:cxn modelId="{1E0B6B8E-F1CA-4600-BCA4-198CC08A52BA}" type="presOf" srcId="{06B25336-096F-416D-8F70-54E9ED281287}" destId="{EF1724F4-AFD2-4E97-AD1F-9DA73C5A37B9}" srcOrd="0" destOrd="0" presId="urn:microsoft.com/office/officeart/2018/2/layout/IconVerticalSolidList"/>
    <dgm:cxn modelId="{ED7B269C-5D7A-49D3-9D3B-C6FD60486E2F}" srcId="{B520FC87-D464-45FC-ACFE-9B9B43125C42}" destId="{EA14FE31-7E38-43E2-93EF-9454F7A081DF}" srcOrd="0" destOrd="0" parTransId="{73845234-B0E1-4038-B1BE-6DC6B9AA0610}" sibTransId="{E820292E-9CC5-4B3B-9112-B8144A6CBD85}"/>
    <dgm:cxn modelId="{A19EB3A8-EB58-42ED-9CF9-A69EB152DCE5}" type="presOf" srcId="{9F598E94-CD4C-4FAC-9EFC-7C7C873127F9}" destId="{1A5CB0E0-6639-4222-B9F6-54D04C31391A}" srcOrd="0" destOrd="3" presId="urn:microsoft.com/office/officeart/2018/2/layout/IconVerticalSolidList"/>
    <dgm:cxn modelId="{282A64C2-30FF-423D-BE79-D7492F2DBE8B}" srcId="{B520FC87-D464-45FC-ACFE-9B9B43125C42}" destId="{AC1928FD-25D3-40B9-ACBC-965EB4C78534}" srcOrd="1" destOrd="0" parTransId="{977B2961-CE4E-4538-ABD3-F5F7227E9825}" sibTransId="{BBCC7647-6CCE-4E0E-A551-7EC2DDC84517}"/>
    <dgm:cxn modelId="{1F056CC4-9F8D-4BCF-B14E-6CCC866B3AC3}" srcId="{B520FC87-D464-45FC-ACFE-9B9B43125C42}" destId="{A18D7306-BFD3-4F91-ABE7-C795841B37DA}" srcOrd="2" destOrd="0" parTransId="{C18D0432-6D87-4242-AE76-0BD9AC60108C}" sibTransId="{8BD972F3-AA5E-4452-93D2-3D62490E126C}"/>
    <dgm:cxn modelId="{39BC2ADD-17E9-4B00-900C-FAA32E36E13D}" type="presOf" srcId="{F3637BCD-91DC-48AA-8592-EE6B32EE0BB5}" destId="{96AA70F4-EC90-46CA-95AC-7A1F47958863}" srcOrd="0" destOrd="0" presId="urn:microsoft.com/office/officeart/2018/2/layout/IconVerticalSolidList"/>
    <dgm:cxn modelId="{8940F1E4-9BF5-4BC3-B238-C1B9B4DBB9AF}" srcId="{B520FC87-D464-45FC-ACFE-9B9B43125C42}" destId="{9F598E94-CD4C-4FAC-9EFC-7C7C873127F9}" srcOrd="3" destOrd="0" parTransId="{9A9F5906-BAA2-40EC-B42E-EE189522670B}" sibTransId="{5DAA5CF1-E70A-4FA6-ACDE-A8037B465C6D}"/>
    <dgm:cxn modelId="{23D750FD-B37C-4C6F-85DC-80E44D98FFDC}" srcId="{F3637BCD-91DC-48AA-8592-EE6B32EE0BB5}" destId="{B520FC87-D464-45FC-ACFE-9B9B43125C42}" srcOrd="0" destOrd="0" parTransId="{29B824CA-86CC-49CB-9AEB-CF098EBA39BB}" sibTransId="{48F6325D-3A0E-4A98-B97B-DF2A1B4363D4}"/>
    <dgm:cxn modelId="{3C13C3CA-4319-4E80-9F3E-DF2568A31BF5}" type="presParOf" srcId="{96AA70F4-EC90-46CA-95AC-7A1F47958863}" destId="{5ECB5B09-29D4-4E1F-B2E3-3EA50A93F9D2}" srcOrd="0" destOrd="0" presId="urn:microsoft.com/office/officeart/2018/2/layout/IconVerticalSolidList"/>
    <dgm:cxn modelId="{0A4CE85F-630F-41DB-8D4E-103F8E1BE542}" type="presParOf" srcId="{5ECB5B09-29D4-4E1F-B2E3-3EA50A93F9D2}" destId="{9346C48D-8679-4889-9ADA-8E9CD550A205}" srcOrd="0" destOrd="0" presId="urn:microsoft.com/office/officeart/2018/2/layout/IconVerticalSolidList"/>
    <dgm:cxn modelId="{58437A78-FF2E-4CED-B54E-D396D7BF0783}" type="presParOf" srcId="{5ECB5B09-29D4-4E1F-B2E3-3EA50A93F9D2}" destId="{6F540067-7D45-4C4C-AC71-425052F2557F}" srcOrd="1" destOrd="0" presId="urn:microsoft.com/office/officeart/2018/2/layout/IconVerticalSolidList"/>
    <dgm:cxn modelId="{6D0E8B4C-53FD-4ED4-86A7-D106F16924A8}" type="presParOf" srcId="{5ECB5B09-29D4-4E1F-B2E3-3EA50A93F9D2}" destId="{0598BC7D-C647-4553-9607-078CE0F0BF9D}" srcOrd="2" destOrd="0" presId="urn:microsoft.com/office/officeart/2018/2/layout/IconVerticalSolidList"/>
    <dgm:cxn modelId="{CAACAFA6-1CED-4C85-8542-EBD2F165F5AF}" type="presParOf" srcId="{5ECB5B09-29D4-4E1F-B2E3-3EA50A93F9D2}" destId="{94BE2CCF-9231-4FA9-933D-76E7DEEC199B}" srcOrd="3" destOrd="0" presId="urn:microsoft.com/office/officeart/2018/2/layout/IconVerticalSolidList"/>
    <dgm:cxn modelId="{7FF98108-6CD2-4FD6-A1E2-FF1B4A6A27BE}" type="presParOf" srcId="{5ECB5B09-29D4-4E1F-B2E3-3EA50A93F9D2}" destId="{1A5CB0E0-6639-4222-B9F6-54D04C31391A}" srcOrd="4" destOrd="0" presId="urn:microsoft.com/office/officeart/2018/2/layout/IconVerticalSolidList"/>
    <dgm:cxn modelId="{65CFC5F7-1671-4DD0-AE24-D4DC824994D7}" type="presParOf" srcId="{96AA70F4-EC90-46CA-95AC-7A1F47958863}" destId="{69331CA7-FFDE-456D-9AE8-249CAD48AE5B}" srcOrd="1" destOrd="0" presId="urn:microsoft.com/office/officeart/2018/2/layout/IconVerticalSolidList"/>
    <dgm:cxn modelId="{74D6F42B-B4F7-4B5C-B25F-63AA31636585}" type="presParOf" srcId="{96AA70F4-EC90-46CA-95AC-7A1F47958863}" destId="{2B3A43C8-544C-4F6D-8B48-2D2A5F7F1EC4}" srcOrd="2" destOrd="0" presId="urn:microsoft.com/office/officeart/2018/2/layout/IconVerticalSolidList"/>
    <dgm:cxn modelId="{F9DD139F-FBD2-42C9-8F84-7164733E0A78}" type="presParOf" srcId="{2B3A43C8-544C-4F6D-8B48-2D2A5F7F1EC4}" destId="{9875BC06-992D-4DB3-ACA6-FBFE7C33A18F}" srcOrd="0" destOrd="0" presId="urn:microsoft.com/office/officeart/2018/2/layout/IconVerticalSolidList"/>
    <dgm:cxn modelId="{13A43649-3FF2-478A-A27B-A06A40AEFE71}" type="presParOf" srcId="{2B3A43C8-544C-4F6D-8B48-2D2A5F7F1EC4}" destId="{05E5D9EB-EA28-4542-83B6-BC2B49EEF3D3}" srcOrd="1" destOrd="0" presId="urn:microsoft.com/office/officeart/2018/2/layout/IconVerticalSolidList"/>
    <dgm:cxn modelId="{38A652CA-26F8-4F49-9832-A871F6D7E9D6}" type="presParOf" srcId="{2B3A43C8-544C-4F6D-8B48-2D2A5F7F1EC4}" destId="{64A07345-B43D-4B9C-88DD-0326C905581C}" srcOrd="2" destOrd="0" presId="urn:microsoft.com/office/officeart/2018/2/layout/IconVerticalSolidList"/>
    <dgm:cxn modelId="{2D3F784F-8370-4964-B1E8-5C3304190E42}" type="presParOf" srcId="{2B3A43C8-544C-4F6D-8B48-2D2A5F7F1EC4}" destId="{EF1724F4-AFD2-4E97-AD1F-9DA73C5A3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6C48D-8679-4889-9ADA-8E9CD550A205}">
      <dsp:nvSpPr>
        <dsp:cNvPr id="0" name=""/>
        <dsp:cNvSpPr/>
      </dsp:nvSpPr>
      <dsp:spPr>
        <a:xfrm>
          <a:off x="0" y="811892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40067-7D45-4C4C-AC71-425052F2557F}">
      <dsp:nvSpPr>
        <dsp:cNvPr id="0" name=""/>
        <dsp:cNvSpPr/>
      </dsp:nvSpPr>
      <dsp:spPr>
        <a:xfrm>
          <a:off x="453410" y="1149140"/>
          <a:ext cx="824383" cy="824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E2CCF-9231-4FA9-933D-76E7DEEC199B}">
      <dsp:nvSpPr>
        <dsp:cNvPr id="0" name=""/>
        <dsp:cNvSpPr/>
      </dsp:nvSpPr>
      <dsp:spPr>
        <a:xfrm>
          <a:off x="1731205" y="811892"/>
          <a:ext cx="3088351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Let’s go to code</a:t>
          </a:r>
          <a:endParaRPr lang="en-US" sz="2500" kern="1200"/>
        </a:p>
      </dsp:txBody>
      <dsp:txXfrm>
        <a:off x="1731205" y="811892"/>
        <a:ext cx="3088351" cy="1498878"/>
      </dsp:txXfrm>
    </dsp:sp>
    <dsp:sp modelId="{1A5CB0E0-6639-4222-B9F6-54D04C31391A}">
      <dsp:nvSpPr>
        <dsp:cNvPr id="0" name=""/>
        <dsp:cNvSpPr/>
      </dsp:nvSpPr>
      <dsp:spPr>
        <a:xfrm>
          <a:off x="4819556" y="811892"/>
          <a:ext cx="204344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methods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loops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indexOf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charAt</a:t>
          </a:r>
          <a:endParaRPr lang="en-US" sz="1700" kern="1200"/>
        </a:p>
      </dsp:txBody>
      <dsp:txXfrm>
        <a:off x="4819556" y="811892"/>
        <a:ext cx="2043447" cy="1498878"/>
      </dsp:txXfrm>
    </dsp:sp>
    <dsp:sp modelId="{9875BC06-992D-4DB3-ACA6-FBFE7C33A18F}">
      <dsp:nvSpPr>
        <dsp:cNvPr id="0" name=""/>
        <dsp:cNvSpPr/>
      </dsp:nvSpPr>
      <dsp:spPr>
        <a:xfrm>
          <a:off x="0" y="2685491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D9EB-EA28-4542-83B6-BC2B49EEF3D3}">
      <dsp:nvSpPr>
        <dsp:cNvPr id="0" name=""/>
        <dsp:cNvSpPr/>
      </dsp:nvSpPr>
      <dsp:spPr>
        <a:xfrm>
          <a:off x="453410" y="3022739"/>
          <a:ext cx="824383" cy="82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24F4-AFD2-4E97-AD1F-9DA73C5A37B9}">
      <dsp:nvSpPr>
        <dsp:cNvPr id="0" name=""/>
        <dsp:cNvSpPr/>
      </dsp:nvSpPr>
      <dsp:spPr>
        <a:xfrm>
          <a:off x="1731205" y="2685491"/>
          <a:ext cx="5131798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Remember hangman or crossword puzzles that we played the second week!!!</a:t>
          </a:r>
          <a:endParaRPr lang="en-US" sz="2500" kern="1200"/>
        </a:p>
      </dsp:txBody>
      <dsp:txXfrm>
        <a:off x="1731205" y="2685491"/>
        <a:ext cx="5131798" cy="149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wOrmr5kT-48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793"/>
          </a:xfrm>
        </p:spPr>
        <p:txBody>
          <a:bodyPr/>
          <a:lstStyle/>
          <a:p>
            <a:r>
              <a:rPr lang="en-US" dirty="0"/>
              <a:t>Warm Up Question: What are your favorite Applications? Do they rely on servers or the internet? Do they make assumptions about their audience? (snapchat for example)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Media 6" descr="How to solve problems like a designer">
            <a:hlinkClick r:id="" action="ppaction://media"/>
            <a:extLst>
              <a:ext uri="{FF2B5EF4-FFF2-40B4-BE49-F238E27FC236}">
                <a16:creationId xmlns:a16="http://schemas.microsoft.com/office/drawing/2014/main" id="{1CA5B0BB-8938-6B4E-81CC-10D74050B9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041E7248-58C7-4786-98B3-B2D9A2FB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3236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67E58-D6C2-F24B-8C30-C27AD559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D4CAC-546E-9C43-BCB0-A9D75096F1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61120"/>
          </a:xfrm>
        </p:spPr>
        <p:txBody>
          <a:bodyPr/>
          <a:lstStyle/>
          <a:p>
            <a:r>
              <a:rPr lang="en-US" dirty="0"/>
              <a:t>Observe</a:t>
            </a:r>
          </a:p>
          <a:p>
            <a:pPr lvl="1"/>
            <a:r>
              <a:rPr lang="en-US" dirty="0"/>
              <a:t>Emphasize with your audience</a:t>
            </a:r>
          </a:p>
          <a:p>
            <a:pPr lvl="1"/>
            <a:r>
              <a:rPr lang="en-US" dirty="0"/>
              <a:t>Gather ideas</a:t>
            </a:r>
          </a:p>
          <a:p>
            <a:r>
              <a:rPr lang="en-US" dirty="0"/>
              <a:t>Ideation</a:t>
            </a:r>
          </a:p>
          <a:p>
            <a:pPr lvl="1"/>
            <a:r>
              <a:rPr lang="en-US" dirty="0"/>
              <a:t>Assemble ideas into requirements</a:t>
            </a:r>
          </a:p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Write some code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Test the code you write, both internal and external</a:t>
            </a:r>
          </a:p>
          <a:p>
            <a:r>
              <a:rPr lang="en-US" dirty="0"/>
              <a:t>Repeat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 to your application ideas from two weeks ago – You were </a:t>
            </a:r>
            <a:r>
              <a:rPr lang="en-US" b="1" dirty="0"/>
              <a:t>Observing!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3DB8-9583-B844-93F8-3F6A4A3A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 -&gt; Ideation (Discussion)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6EBFE-D841-6640-BD2C-DBA58A617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547658"/>
          </a:xfrm>
        </p:spPr>
        <p:txBody>
          <a:bodyPr/>
          <a:lstStyle/>
          <a:p>
            <a:r>
              <a:rPr lang="en-US" dirty="0"/>
              <a:t>Have you continued to obverse the world around you?</a:t>
            </a:r>
          </a:p>
          <a:p>
            <a:pPr lvl="1"/>
            <a:r>
              <a:rPr lang="en-US" dirty="0"/>
              <a:t>Any new application ideas?</a:t>
            </a:r>
          </a:p>
          <a:p>
            <a:pPr lvl="1"/>
            <a:r>
              <a:rPr lang="en-US" dirty="0"/>
              <a:t>Discussion Time</a:t>
            </a:r>
          </a:p>
          <a:p>
            <a:pPr lvl="2"/>
            <a:r>
              <a:rPr lang="en-US" dirty="0"/>
              <a:t>What have you seen</a:t>
            </a:r>
          </a:p>
          <a:p>
            <a:pPr lvl="2"/>
            <a:r>
              <a:rPr lang="en-US" dirty="0"/>
              <a:t>What other ideas have you come up with?</a:t>
            </a:r>
          </a:p>
          <a:p>
            <a:pPr lvl="1"/>
            <a:r>
              <a:rPr lang="en-US" dirty="0"/>
              <a:t>Did you fall out of the habit?</a:t>
            </a:r>
          </a:p>
          <a:p>
            <a:r>
              <a:rPr lang="en-US" dirty="0"/>
              <a:t>Ideation</a:t>
            </a:r>
          </a:p>
          <a:p>
            <a:pPr lvl="1"/>
            <a:r>
              <a:rPr lang="en-US" dirty="0"/>
              <a:t>Take your observation down, and start listing actual requirements</a:t>
            </a:r>
          </a:p>
          <a:p>
            <a:pPr lvl="1"/>
            <a:r>
              <a:rPr lang="en-US" dirty="0"/>
              <a:t>What if you handed the requirements to someone else?</a:t>
            </a:r>
          </a:p>
          <a:p>
            <a:pPr lvl="2"/>
            <a:r>
              <a:rPr lang="en-US" dirty="0"/>
              <a:t>Can they prototype for you?</a:t>
            </a:r>
          </a:p>
          <a:p>
            <a:pPr lvl="2"/>
            <a:r>
              <a:rPr lang="en-US" dirty="0"/>
              <a:t>If not, fill them out more</a:t>
            </a:r>
          </a:p>
          <a:p>
            <a:pPr lvl="1"/>
            <a:r>
              <a:rPr lang="en-US" dirty="0"/>
              <a:t>Have you considered different groups that may be affected?</a:t>
            </a:r>
          </a:p>
          <a:p>
            <a:r>
              <a:rPr lang="en-US" dirty="0"/>
              <a:t>You do not have to dream up the next best application</a:t>
            </a:r>
          </a:p>
          <a:p>
            <a:pPr lvl="1"/>
            <a:r>
              <a:rPr lang="en-US" dirty="0"/>
              <a:t>But this mental game helps train the creative side of your brain!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FA322B-2141-0B42-8FBE-32DBC0A6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1968377"/>
            <a:ext cx="9744199" cy="1846659"/>
          </a:xfrm>
        </p:spPr>
        <p:txBody>
          <a:bodyPr/>
          <a:lstStyle/>
          <a:p>
            <a:r>
              <a:rPr lang="en-US" dirty="0"/>
              <a:t>Coding Practice – Loops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35F23-D49B-1043-AF85-136962137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C9FF-AB67-154E-8516-214EF227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36BB-A6F6-754A-890B-9BA72FD4E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58994"/>
            <a:ext cx="12561453" cy="5782096"/>
          </a:xfrm>
        </p:spPr>
        <p:txBody>
          <a:bodyPr/>
          <a:lstStyle/>
          <a:p>
            <a:r>
              <a:rPr lang="en-US" sz="1600" dirty="0"/>
              <a:t>Individually</a:t>
            </a:r>
          </a:p>
          <a:p>
            <a:pPr lvl="1"/>
            <a:r>
              <a:rPr lang="en-US" sz="1400" dirty="0"/>
              <a:t>Write a method on paper</a:t>
            </a:r>
          </a:p>
          <a:p>
            <a:pPr lvl="2"/>
            <a:r>
              <a:rPr lang="en-US" sz="1400" dirty="0"/>
              <a:t>returns a String</a:t>
            </a:r>
          </a:p>
          <a:p>
            <a:pPr lvl="2"/>
            <a:r>
              <a:rPr lang="en-US" sz="1400" dirty="0"/>
              <a:t>takes in three parameters, String </a:t>
            </a:r>
            <a:r>
              <a:rPr lang="en-US" sz="1400" b="1" dirty="0"/>
              <a:t>str</a:t>
            </a:r>
            <a:r>
              <a:rPr lang="en-US" sz="1400" dirty="0"/>
              <a:t>, and int </a:t>
            </a:r>
            <a:r>
              <a:rPr lang="en-US" sz="1400" b="1" dirty="0"/>
              <a:t>start</a:t>
            </a:r>
            <a:r>
              <a:rPr lang="en-US" sz="1400" dirty="0"/>
              <a:t> and</a:t>
            </a:r>
            <a:r>
              <a:rPr lang="en-US" sz="1400" b="1" dirty="0"/>
              <a:t> </a:t>
            </a:r>
            <a:r>
              <a:rPr lang="en-US" sz="1400" dirty="0"/>
              <a:t>int</a:t>
            </a:r>
            <a:r>
              <a:rPr lang="en-US" sz="1400" b="1" dirty="0"/>
              <a:t> end</a:t>
            </a:r>
          </a:p>
          <a:p>
            <a:pPr lvl="1"/>
            <a:r>
              <a:rPr lang="en-US" sz="1400" dirty="0"/>
              <a:t>In the method, </a:t>
            </a:r>
          </a:p>
          <a:p>
            <a:pPr lvl="2"/>
            <a:r>
              <a:rPr lang="en-US" sz="1400" dirty="0"/>
              <a:t>write a loop that goes from start and &lt; end</a:t>
            </a:r>
          </a:p>
          <a:p>
            <a:pPr lvl="2"/>
            <a:r>
              <a:rPr lang="en-US" sz="1400" dirty="0"/>
              <a:t>it grabs the </a:t>
            </a:r>
            <a:r>
              <a:rPr lang="en-US" sz="1400" dirty="0" err="1"/>
              <a:t>charAt</a:t>
            </a:r>
            <a:r>
              <a:rPr lang="en-US" sz="1400" dirty="0"/>
              <a:t> that index, and adds it to a string (hint, start with an empty string)</a:t>
            </a:r>
          </a:p>
          <a:p>
            <a:pPr lvl="2"/>
            <a:r>
              <a:rPr lang="en-US" sz="1400" dirty="0"/>
              <a:t>returns the new string you built!</a:t>
            </a:r>
          </a:p>
          <a:p>
            <a:pPr lvl="1"/>
            <a:r>
              <a:rPr lang="en-US" sz="1400" dirty="0"/>
              <a:t>After five minutes, </a:t>
            </a:r>
            <a:r>
              <a:rPr lang="en-US" sz="1400" b="1" dirty="0"/>
              <a:t>we will have you pair up, and work together on the method</a:t>
            </a:r>
          </a:p>
          <a:p>
            <a:r>
              <a:rPr lang="en-US" sz="1600" dirty="0"/>
              <a:t>Question</a:t>
            </a:r>
          </a:p>
          <a:p>
            <a:pPr lvl="1"/>
            <a:r>
              <a:rPr lang="en-US" sz="1400" dirty="0"/>
              <a:t>What method did you just build?</a:t>
            </a:r>
          </a:p>
          <a:p>
            <a:pPr lvl="1"/>
            <a:r>
              <a:rPr lang="en-US" sz="1400" dirty="0"/>
              <a:t>Does it seem familiar?</a:t>
            </a:r>
          </a:p>
          <a:p>
            <a:r>
              <a:rPr lang="en-US" sz="1600" dirty="0"/>
              <a:t>Overload the method</a:t>
            </a:r>
          </a:p>
          <a:p>
            <a:pPr lvl="1"/>
            <a:r>
              <a:rPr lang="en-US" sz="1400" dirty="0"/>
              <a:t>takes in two parameters, String </a:t>
            </a:r>
            <a:r>
              <a:rPr lang="en-US" sz="1400" b="1" dirty="0"/>
              <a:t>str</a:t>
            </a:r>
            <a:r>
              <a:rPr lang="en-US" sz="1400" dirty="0"/>
              <a:t>, and int </a:t>
            </a:r>
            <a:r>
              <a:rPr lang="en-US" sz="1400" b="1" dirty="0"/>
              <a:t>start  </a:t>
            </a:r>
          </a:p>
          <a:p>
            <a:pPr lvl="1"/>
            <a:r>
              <a:rPr lang="en-US" sz="1400" dirty="0"/>
              <a:t>Assumes end is the </a:t>
            </a:r>
            <a:r>
              <a:rPr lang="en-US" sz="1400" dirty="0" err="1"/>
              <a:t>str.length</a:t>
            </a:r>
            <a:r>
              <a:rPr lang="en-US" sz="1400" dirty="0"/>
              <a:t>()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6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F84-9EEF-5944-A043-BB4693D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More practice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1E6963-9C39-464B-8EE4-5749DECF2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8600" cy="938590"/>
          </a:xfrm>
        </p:spPr>
        <p:txBody>
          <a:bodyPr/>
          <a:lstStyle/>
          <a:p>
            <a:r>
              <a:rPr lang="en-US" dirty="0"/>
              <a:t>Hangman or crosswords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indexed the words starting at 0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B0170B-7AF6-4FFD-84A2-659C6F1BD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02980"/>
              </p:ext>
            </p:extLst>
          </p:nvPr>
        </p:nvGraphicFramePr>
        <p:xfrm>
          <a:off x="1269232" y="1443039"/>
          <a:ext cx="6863004" cy="499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3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Macintosh PowerPoint</Application>
  <PresentationFormat>Custom</PresentationFormat>
  <Paragraphs>57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Design Thinking</vt:lpstr>
      <vt:lpstr>Design Thinking</vt:lpstr>
      <vt:lpstr>Observe -&gt; Ideation (Discussion)</vt:lpstr>
      <vt:lpstr>Coding Practice – Loops and Strings</vt:lpstr>
      <vt:lpstr>Let’s Practice</vt:lpstr>
      <vt:lpstr>More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</cp:revision>
  <dcterms:created xsi:type="dcterms:W3CDTF">2020-09-29T02:35:03Z</dcterms:created>
  <dcterms:modified xsi:type="dcterms:W3CDTF">2020-09-29T02:35:58Z</dcterms:modified>
</cp:coreProperties>
</file>