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2" r:id="rId7"/>
    <p:sldId id="259" r:id="rId8"/>
    <p:sldId id="260" r:id="rId9"/>
    <p:sldId id="257" r:id="rId10"/>
    <p:sldId id="258" r:id="rId11"/>
    <p:sldId id="268" r:id="rId12"/>
    <p:sldId id="269" r:id="rId13"/>
    <p:sldId id="270" r:id="rId14"/>
    <p:sldId id="27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6C7877-AAB2-41F0-BC38-54B934F216FC}"/>
  </pc:docChgLst>
  <pc:docChgLst>
    <pc:chgData name="Marcia Moraes" userId="c9c67e8a-58e2-4733-9a1c-5d44fec4775b" providerId="ADAL" clId="{CEFF854B-7319-457A-B517-E5AAFFCE5BDD}"/>
    <pc:docChg chg="modSld">
      <pc:chgData name="Marcia Moraes" userId="c9c67e8a-58e2-4733-9a1c-5d44fec4775b" providerId="ADAL" clId="{CEFF854B-7319-457A-B517-E5AAFFCE5BDD}" dt="2023-10-30T17:14:08.342" v="0" actId="6549"/>
      <pc:docMkLst>
        <pc:docMk/>
      </pc:docMkLst>
      <pc:sldChg chg="modSp">
        <pc:chgData name="Marcia Moraes" userId="c9c67e8a-58e2-4733-9a1c-5d44fec4775b" providerId="ADAL" clId="{CEFF854B-7319-457A-B517-E5AAFFCE5BDD}" dt="2023-10-30T17:14:08.342" v="0" actId="6549"/>
        <pc:sldMkLst>
          <pc:docMk/>
          <pc:sldMk cId="2571368551" sldId="272"/>
        </pc:sldMkLst>
        <pc:spChg chg="mod">
          <ac:chgData name="Marcia Moraes" userId="c9c67e8a-58e2-4733-9a1c-5d44fec4775b" providerId="ADAL" clId="{CEFF854B-7319-457A-B517-E5AAFFCE5BDD}" dt="2023-10-30T17:14:08.342" v="0" actId="6549"/>
          <ac:spMkLst>
            <pc:docMk/>
            <pc:sldMk cId="2571368551" sldId="272"/>
            <ac:spMk id="11" creationId="{BDA0DBC1-29A7-4498-B9AA-9B174D0FEC3E}"/>
          </ac:spMkLst>
        </pc:spChg>
      </pc:sldChg>
    </pc:docChg>
  </pc:docChgLst>
  <pc:docChgLst>
    <pc:chgData name="Moraes,Marcia" userId="c9c67e8a-58e2-4733-9a1c-5d44fec4775b" providerId="ADAL" clId="{D46B2D66-2AB5-4621-97C6-245206718DFE}"/>
  </pc:docChgLst>
  <pc:docChgLst>
    <pc:chgData name="Moraes,Marcia" userId="c9c67e8a-58e2-4733-9a1c-5d44fec4775b" providerId="ADAL" clId="{CEFF854B-7319-457A-B517-E5AAFFCE5BDD}"/>
    <pc:docChg chg="custSel modSld">
      <pc:chgData name="Moraes,Marcia" userId="c9c67e8a-58e2-4733-9a1c-5d44fec4775b" providerId="ADAL" clId="{CEFF854B-7319-457A-B517-E5AAFFCE5BDD}" dt="2023-10-27T18:29:40.929" v="3" actId="1076"/>
      <pc:docMkLst>
        <pc:docMk/>
      </pc:docMkLst>
      <pc:sldChg chg="addSp delSp modSp">
        <pc:chgData name="Moraes,Marcia" userId="c9c67e8a-58e2-4733-9a1c-5d44fec4775b" providerId="ADAL" clId="{CEFF854B-7319-457A-B517-E5AAFFCE5BDD}" dt="2023-10-27T18:29:40.929" v="3" actId="1076"/>
        <pc:sldMkLst>
          <pc:docMk/>
          <pc:sldMk cId="2571368551" sldId="272"/>
        </pc:sldMkLst>
        <pc:spChg chg="del">
          <ac:chgData name="Moraes,Marcia" userId="c9c67e8a-58e2-4733-9a1c-5d44fec4775b" providerId="ADAL" clId="{CEFF854B-7319-457A-B517-E5AAFFCE5BDD}" dt="2023-10-27T18:29:29.664" v="0" actId="478"/>
          <ac:spMkLst>
            <pc:docMk/>
            <pc:sldMk cId="2571368551" sldId="272"/>
            <ac:spMk id="5" creationId="{1E54CBCD-3447-4F03-970A-F1628F46BEF2}"/>
          </ac:spMkLst>
        </pc:spChg>
        <pc:spChg chg="add mod">
          <ac:chgData name="Moraes,Marcia" userId="c9c67e8a-58e2-4733-9a1c-5d44fec4775b" providerId="ADAL" clId="{CEFF854B-7319-457A-B517-E5AAFFCE5BDD}" dt="2023-10-27T18:29:40.929" v="3" actId="1076"/>
          <ac:spMkLst>
            <pc:docMk/>
            <pc:sldMk cId="2571368551" sldId="272"/>
            <ac:spMk id="8" creationId="{DFC26188-D9E5-4021-ABA1-46B7AC8382B4}"/>
          </ac:spMkLst>
        </pc:spChg>
        <pc:graphicFrameChg chg="add">
          <ac:chgData name="Moraes,Marcia" userId="c9c67e8a-58e2-4733-9a1c-5d44fec4775b" providerId="ADAL" clId="{CEFF854B-7319-457A-B517-E5AAFFCE5BDD}" dt="2023-10-27T18:29:31.726" v="1"/>
          <ac:graphicFrameMkLst>
            <pc:docMk/>
            <pc:sldMk cId="2571368551" sldId="272"/>
            <ac:graphicFrameMk id="9" creationId="{5AD38506-2899-456D-86A7-D8B2025A884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2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9199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1934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9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154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508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246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0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7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83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350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1068049" cy="17743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 on your worksheet.</a:t>
            </a:r>
          </a:p>
          <a:p>
            <a:endParaRPr lang="en-US" sz="2400" dirty="0"/>
          </a:p>
          <a:p>
            <a:r>
              <a:rPr lang="en-US" sz="2400" dirty="0"/>
              <a:t>Turn in to the TAs or myself, this will be your attendance for today’s class.</a:t>
            </a:r>
          </a:p>
        </p:txBody>
      </p:sp>
    </p:spTree>
    <p:extLst>
      <p:ext uri="{BB962C8B-B14F-4D97-AF65-F5344CB8AC3E}">
        <p14:creationId xmlns:p14="http://schemas.microsoft.com/office/powerpoint/2010/main" val="135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350954" y="3446317"/>
            <a:ext cx="337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https://www.facebook.com/corpnet/posts/it-doesnt-matter-what-others-are-doing-it-matters-what-you-are-doing/10161039565148812/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8B290-6C99-4763-BFC6-1EFE67A8FC35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1032" name="Picture 8" descr="Nenhuma descrição de foto disponível.">
            <a:extLst>
              <a:ext uri="{FF2B5EF4-FFF2-40B4-BE49-F238E27FC236}">
                <a16:creationId xmlns:a16="http://schemas.microsoft.com/office/drawing/2014/main" id="{8F8F76D5-8E26-456C-8557-2CCE2B3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54" y="0"/>
            <a:ext cx="3466646" cy="34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1064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1" y="70155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833" y="1149542"/>
            <a:ext cx="6280724" cy="1034450"/>
          </a:xfrm>
        </p:spPr>
        <p:txBody>
          <a:bodyPr/>
          <a:lstStyle/>
          <a:p>
            <a:r>
              <a:rPr lang="en-US" sz="2400" dirty="0"/>
              <a:t>Simple recursion is a loop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method</a:t>
            </a:r>
            <a:r>
              <a:rPr lang="en-US" sz="2000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505637" y="2168079"/>
            <a:ext cx="5774335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086600" y="438659"/>
            <a:ext cx="6008310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Building our first recursion method</a:t>
            </a:r>
          </a:p>
          <a:p>
            <a:pPr lvl="1"/>
            <a:r>
              <a:rPr lang="en-US" sz="2000" dirty="0"/>
              <a:t>Factorial</a:t>
            </a:r>
          </a:p>
          <a:p>
            <a:pPr lvl="1"/>
            <a:r>
              <a:rPr lang="pt-BR" sz="2000" dirty="0"/>
              <a:t>0! = 1</a:t>
            </a:r>
          </a:p>
          <a:p>
            <a:pPr lvl="1"/>
            <a:r>
              <a:rPr lang="pt-BR" sz="2000" dirty="0"/>
              <a:t>1! = 1</a:t>
            </a:r>
          </a:p>
          <a:p>
            <a:pPr lvl="1"/>
            <a:r>
              <a:rPr lang="pt-BR" sz="2000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6933697" y="2888819"/>
            <a:ext cx="6116506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8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491753" y="3781898"/>
            <a:ext cx="3325847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if (n == 1 || n == 0)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1133019" y="4258724"/>
            <a:ext cx="2684581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984104" cy="1323439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factorial (int n){</a:t>
            </a:r>
          </a:p>
          <a:p>
            <a:r>
              <a:rPr lang="en-US" dirty="0">
                <a:latin typeface="Proxima Nova"/>
              </a:rPr>
              <a:t>    if(n == 1 || n == 0) return 1;</a:t>
            </a:r>
          </a:p>
          <a:p>
            <a:r>
              <a:rPr lang="en-US" dirty="0">
                <a:latin typeface="Proxima Nova"/>
              </a:rPr>
              <a:t>    return n * factorial(n-1);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398969" y="3828407"/>
            <a:ext cx="6534728" cy="140378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291311" y="5408720"/>
            <a:ext cx="4532331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</a:t>
            </a:r>
            <a:r>
              <a:rPr lang="en-US" dirty="0" err="1">
                <a:latin typeface="Proxima Nova"/>
              </a:rPr>
              <a:t>factorialLoop</a:t>
            </a:r>
            <a:r>
              <a:rPr lang="en-US" dirty="0">
                <a:latin typeface="Proxima Nova"/>
              </a:rPr>
              <a:t> (int n){</a:t>
            </a:r>
          </a:p>
          <a:p>
            <a:r>
              <a:rPr lang="en-US" dirty="0">
                <a:latin typeface="Proxima Nova"/>
              </a:rPr>
              <a:t>   long fact = 1;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n;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fact *=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;</a:t>
            </a:r>
          </a:p>
          <a:p>
            <a:r>
              <a:rPr lang="en-US" dirty="0">
                <a:latin typeface="Proxima Nova"/>
              </a:rPr>
              <a:t>   return fact;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-15775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42" y="1368169"/>
            <a:ext cx="70231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|| </a:t>
            </a: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n == </a:t>
            </a:r>
            <a:r>
              <a:rPr lang="en-US" altLang="en-US" sz="2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2" y="122686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8" y="122686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6" y="177280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7" y="177280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1" y="233386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7" y="234565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3" y="2894936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8" y="289493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8" y="1215084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9" y="1744499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8" y="2333868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6" y="288315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6" y="236521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5" y="17539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50" y="1772800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4" y="167737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9" y="1694263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429856" y="4963298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6" y="5542218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67590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283029" y="4927451"/>
            <a:ext cx="5977922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329521" y="1285972"/>
            <a:ext cx="5632876" cy="146662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757765" y="2855311"/>
            <a:ext cx="5166992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String </a:t>
            </a:r>
            <a:r>
              <a:rPr lang="en-US" dirty="0" err="1">
                <a:latin typeface="Proxima Nova"/>
              </a:rPr>
              <a:t>reverseLoop</a:t>
            </a:r>
            <a:r>
              <a:rPr lang="en-US" dirty="0">
                <a:latin typeface="Proxima Nova"/>
              </a:rPr>
              <a:t> (String str){</a:t>
            </a:r>
          </a:p>
          <a:p>
            <a:r>
              <a:rPr lang="en-US" dirty="0">
                <a:latin typeface="Proxima Nova"/>
              </a:rPr>
              <a:t>   String reversed = “”;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</a:t>
            </a:r>
            <a:r>
              <a:rPr lang="en-US" dirty="0" err="1">
                <a:latin typeface="Proxima Nova"/>
              </a:rPr>
              <a:t>str.length</a:t>
            </a:r>
            <a:r>
              <a:rPr lang="en-US" dirty="0">
                <a:latin typeface="Proxima Nova"/>
              </a:rPr>
              <a:t>();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-1;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reversed +=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);</a:t>
            </a:r>
          </a:p>
          <a:p>
            <a:r>
              <a:rPr lang="en-US" dirty="0">
                <a:latin typeface="Proxima Nova"/>
              </a:rPr>
              <a:t>   return reversed;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580366" y="5542491"/>
            <a:ext cx="2840073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587104"/>
            <a:ext cx="6101799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return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(index) + </a:t>
            </a:r>
            <a:r>
              <a:rPr lang="en-US" dirty="0" err="1">
                <a:latin typeface="Proxima Nova"/>
              </a:rPr>
              <a:t>reverseString</a:t>
            </a:r>
            <a:r>
              <a:rPr lang="en-US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11455068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0573887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439960"/>
            <a:ext cx="4364593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int sum (int [] array){</a:t>
            </a:r>
          </a:p>
          <a:p>
            <a:r>
              <a:rPr lang="en-US" dirty="0">
                <a:latin typeface="Proxima Nova"/>
              </a:rPr>
              <a:t>   int s = 0;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0;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&lt; </a:t>
            </a:r>
            <a:r>
              <a:rPr lang="en-US" dirty="0" err="1">
                <a:latin typeface="Proxima Nova"/>
              </a:rPr>
              <a:t>array.length</a:t>
            </a:r>
            <a:r>
              <a:rPr lang="en-US" dirty="0">
                <a:latin typeface="Proxima Nova"/>
              </a:rPr>
              <a:t>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++)</a:t>
            </a:r>
          </a:p>
          <a:p>
            <a:r>
              <a:rPr lang="en-US" dirty="0">
                <a:latin typeface="Proxima Nova"/>
              </a:rPr>
              <a:t>       s += array[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];</a:t>
            </a:r>
          </a:p>
          <a:p>
            <a:r>
              <a:rPr lang="en-US" dirty="0">
                <a:latin typeface="Proxima Nova"/>
              </a:rPr>
              <a:t>   return s;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</a:t>
            </a:r>
            <a:r>
              <a:rPr lang="en-US" b="1" dirty="0"/>
              <a:t>Recursion</a:t>
            </a:r>
            <a:r>
              <a:rPr lang="en-US" dirty="0"/>
              <a:t>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2FA58583-C1CB-442E-B4B2-992305C2E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0AC095-0B39-45D2-8F35-EC4BFB494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EDA486-473A-4896-BF03-20A328BFB43D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e06ed288-fd75-4b50-bbed-f5a5df88c31c"/>
    <ds:schemaRef ds:uri="92c41bee-f0ee-4aa6-9399-a35fbb88351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1298</Words>
  <Application>Microsoft Office PowerPoint</Application>
  <PresentationFormat>Custom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2020-04-18T04:30:18Z</dcterms:created>
  <dcterms:modified xsi:type="dcterms:W3CDTF">2023-10-30T17:14:11Z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