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72" r:id="rId6"/>
    <p:sldId id="260" r:id="rId7"/>
    <p:sldId id="257" r:id="rId8"/>
    <p:sldId id="261" r:id="rId9"/>
    <p:sldId id="262" r:id="rId10"/>
    <p:sldId id="258" r:id="rId11"/>
    <p:sldId id="259" r:id="rId12"/>
    <p:sldId id="264" r:id="rId13"/>
    <p:sldId id="273" r:id="rId14"/>
    <p:sldId id="274" r:id="rId15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87" autoAdjust="0"/>
    <p:restoredTop sz="95994" autoAdjust="0"/>
  </p:normalViewPr>
  <p:slideViewPr>
    <p:cSldViewPr snapToGrid="0" snapToObjects="1">
      <p:cViewPr varScale="1">
        <p:scale>
          <a:sx n="59" d="100"/>
          <a:sy n="59" d="100"/>
        </p:scale>
        <p:origin x="728" y="52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a Moraes" userId="c9c67e8a-58e2-4733-9a1c-5d44fec4775b" providerId="ADAL" clId="{D79FB4EA-AD9E-48DA-9A09-B5201FDCFA77}"/>
    <pc:docChg chg="undo custSel addSld delSld modSld sldOrd modMainMaster">
      <pc:chgData name="Marcia Moraes" userId="c9c67e8a-58e2-4733-9a1c-5d44fec4775b" providerId="ADAL" clId="{D79FB4EA-AD9E-48DA-9A09-B5201FDCFA77}" dt="2023-03-23T22:51:05.183" v="919" actId="20577"/>
      <pc:docMkLst>
        <pc:docMk/>
      </pc:docMkLst>
      <pc:sldChg chg="addSp delSp modSp">
        <pc:chgData name="Marcia Moraes" userId="c9c67e8a-58e2-4733-9a1c-5d44fec4775b" providerId="ADAL" clId="{D79FB4EA-AD9E-48DA-9A09-B5201FDCFA77}" dt="2023-03-23T19:32:29.198" v="443" actId="6549"/>
        <pc:sldMkLst>
          <pc:docMk/>
          <pc:sldMk cId="2012767177" sldId="257"/>
        </pc:sldMkLst>
        <pc:spChg chg="mod">
          <ac:chgData name="Marcia Moraes" userId="c9c67e8a-58e2-4733-9a1c-5d44fec4775b" providerId="ADAL" clId="{D79FB4EA-AD9E-48DA-9A09-B5201FDCFA77}" dt="2023-03-23T18:05:18" v="359" actId="1076"/>
          <ac:spMkLst>
            <pc:docMk/>
            <pc:sldMk cId="2012767177" sldId="257"/>
            <ac:spMk id="4" creationId="{F6F7E663-32CE-E448-95F9-79C015848441}"/>
          </ac:spMkLst>
        </pc:spChg>
        <pc:spChg chg="del mod">
          <ac:chgData name="Marcia Moraes" userId="c9c67e8a-58e2-4733-9a1c-5d44fec4775b" providerId="ADAL" clId="{D79FB4EA-AD9E-48DA-9A09-B5201FDCFA77}" dt="2023-03-23T18:05:09.913" v="356" actId="478"/>
          <ac:spMkLst>
            <pc:docMk/>
            <pc:sldMk cId="2012767177" sldId="257"/>
            <ac:spMk id="5" creationId="{F3430565-9E8F-1349-833D-D81F25510834}"/>
          </ac:spMkLst>
        </pc:spChg>
        <pc:spChg chg="mod">
          <ac:chgData name="Marcia Moraes" userId="c9c67e8a-58e2-4733-9a1c-5d44fec4775b" providerId="ADAL" clId="{D79FB4EA-AD9E-48DA-9A09-B5201FDCFA77}" dt="2023-03-23T18:06:12.729" v="412" actId="20577"/>
          <ac:spMkLst>
            <pc:docMk/>
            <pc:sldMk cId="2012767177" sldId="257"/>
            <ac:spMk id="6" creationId="{070BA3BB-E4AC-1442-9C1B-434DA00352F6}"/>
          </ac:spMkLst>
        </pc:spChg>
        <pc:spChg chg="add mod">
          <ac:chgData name="Marcia Moraes" userId="c9c67e8a-58e2-4733-9a1c-5d44fec4775b" providerId="ADAL" clId="{D79FB4EA-AD9E-48DA-9A09-B5201FDCFA77}" dt="2023-03-23T19:32:29.198" v="443" actId="6549"/>
          <ac:spMkLst>
            <pc:docMk/>
            <pc:sldMk cId="2012767177" sldId="257"/>
            <ac:spMk id="7" creationId="{E625CE9C-C39F-4266-B08E-4FC866EEAFBC}"/>
          </ac:spMkLst>
        </pc:spChg>
      </pc:sldChg>
      <pc:sldChg chg="delSp modSp delAnim">
        <pc:chgData name="Marcia Moraes" userId="c9c67e8a-58e2-4733-9a1c-5d44fec4775b" providerId="ADAL" clId="{D79FB4EA-AD9E-48DA-9A09-B5201FDCFA77}" dt="2023-03-23T19:54:43.331" v="554" actId="1076"/>
        <pc:sldMkLst>
          <pc:docMk/>
          <pc:sldMk cId="2465426233" sldId="258"/>
        </pc:sldMkLst>
        <pc:spChg chg="mod">
          <ac:chgData name="Marcia Moraes" userId="c9c67e8a-58e2-4733-9a1c-5d44fec4775b" providerId="ADAL" clId="{D79FB4EA-AD9E-48DA-9A09-B5201FDCFA77}" dt="2023-03-23T19:43:01.570" v="482" actId="1076"/>
          <ac:spMkLst>
            <pc:docMk/>
            <pc:sldMk cId="2465426233" sldId="258"/>
            <ac:spMk id="2" creationId="{7F5F8C1B-DC3E-E841-B6A5-63177E30B362}"/>
          </ac:spMkLst>
        </pc:spChg>
        <pc:spChg chg="mod">
          <ac:chgData name="Marcia Moraes" userId="c9c67e8a-58e2-4733-9a1c-5d44fec4775b" providerId="ADAL" clId="{D79FB4EA-AD9E-48DA-9A09-B5201FDCFA77}" dt="2023-03-23T19:54:25.252" v="550" actId="1076"/>
          <ac:spMkLst>
            <pc:docMk/>
            <pc:sldMk cId="2465426233" sldId="258"/>
            <ac:spMk id="3" creationId="{4EEDFB7D-D77B-AE41-A1C6-ED4C90C27C9E}"/>
          </ac:spMkLst>
        </pc:spChg>
        <pc:spChg chg="mod">
          <ac:chgData name="Marcia Moraes" userId="c9c67e8a-58e2-4733-9a1c-5d44fec4775b" providerId="ADAL" clId="{D79FB4EA-AD9E-48DA-9A09-B5201FDCFA77}" dt="2023-03-23T19:54:32.439" v="552" actId="14100"/>
          <ac:spMkLst>
            <pc:docMk/>
            <pc:sldMk cId="2465426233" sldId="258"/>
            <ac:spMk id="4" creationId="{776DC2C5-FABF-AF4B-A76F-146A1F441CF0}"/>
          </ac:spMkLst>
        </pc:spChg>
        <pc:spChg chg="mod">
          <ac:chgData name="Marcia Moraes" userId="c9c67e8a-58e2-4733-9a1c-5d44fec4775b" providerId="ADAL" clId="{D79FB4EA-AD9E-48DA-9A09-B5201FDCFA77}" dt="2023-03-23T19:54:43.331" v="554" actId="1076"/>
          <ac:spMkLst>
            <pc:docMk/>
            <pc:sldMk cId="2465426233" sldId="258"/>
            <ac:spMk id="5" creationId="{C3D6DE1E-C72D-FC4D-AD95-9E372E55E0AA}"/>
          </ac:spMkLst>
        </pc:spChg>
        <pc:spChg chg="mod">
          <ac:chgData name="Marcia Moraes" userId="c9c67e8a-58e2-4733-9a1c-5d44fec4775b" providerId="ADAL" clId="{D79FB4EA-AD9E-48DA-9A09-B5201FDCFA77}" dt="2023-03-23T19:54:28.955" v="551" actId="1076"/>
          <ac:spMkLst>
            <pc:docMk/>
            <pc:sldMk cId="2465426233" sldId="258"/>
            <ac:spMk id="7" creationId="{1D54C574-F1C4-224F-8D72-1D0CE315659A}"/>
          </ac:spMkLst>
        </pc:spChg>
        <pc:spChg chg="mod">
          <ac:chgData name="Marcia Moraes" userId="c9c67e8a-58e2-4733-9a1c-5d44fec4775b" providerId="ADAL" clId="{D79FB4EA-AD9E-48DA-9A09-B5201FDCFA77}" dt="2023-03-23T19:54:38.222" v="553" actId="1076"/>
          <ac:spMkLst>
            <pc:docMk/>
            <pc:sldMk cId="2465426233" sldId="258"/>
            <ac:spMk id="8" creationId="{EDB37B83-B729-414D-BB64-25ADD03C6C95}"/>
          </ac:spMkLst>
        </pc:spChg>
        <pc:spChg chg="del mod">
          <ac:chgData name="Marcia Moraes" userId="c9c67e8a-58e2-4733-9a1c-5d44fec4775b" providerId="ADAL" clId="{D79FB4EA-AD9E-48DA-9A09-B5201FDCFA77}" dt="2023-03-23T19:54:01.394" v="545" actId="478"/>
          <ac:spMkLst>
            <pc:docMk/>
            <pc:sldMk cId="2465426233" sldId="258"/>
            <ac:spMk id="9" creationId="{5A212008-80E3-5449-84B5-3C7398A29D87}"/>
          </ac:spMkLst>
        </pc:spChg>
      </pc:sldChg>
      <pc:sldChg chg="modSp">
        <pc:chgData name="Marcia Moraes" userId="c9c67e8a-58e2-4733-9a1c-5d44fec4775b" providerId="ADAL" clId="{D79FB4EA-AD9E-48DA-9A09-B5201FDCFA77}" dt="2023-03-23T20:00:29.037" v="584" actId="1076"/>
        <pc:sldMkLst>
          <pc:docMk/>
          <pc:sldMk cId="1014466982" sldId="259"/>
        </pc:sldMkLst>
        <pc:spChg chg="mod">
          <ac:chgData name="Marcia Moraes" userId="c9c67e8a-58e2-4733-9a1c-5d44fec4775b" providerId="ADAL" clId="{D79FB4EA-AD9E-48DA-9A09-B5201FDCFA77}" dt="2023-03-23T19:59:30.433" v="578" actId="1076"/>
          <ac:spMkLst>
            <pc:docMk/>
            <pc:sldMk cId="1014466982" sldId="259"/>
            <ac:spMk id="2" creationId="{2DBAED83-8A0A-0548-BA23-13CB5D45BC8F}"/>
          </ac:spMkLst>
        </pc:spChg>
        <pc:spChg chg="mod">
          <ac:chgData name="Marcia Moraes" userId="c9c67e8a-58e2-4733-9a1c-5d44fec4775b" providerId="ADAL" clId="{D79FB4EA-AD9E-48DA-9A09-B5201FDCFA77}" dt="2023-03-23T19:59:41.391" v="580" actId="20577"/>
          <ac:spMkLst>
            <pc:docMk/>
            <pc:sldMk cId="1014466982" sldId="259"/>
            <ac:spMk id="3" creationId="{507F2138-38CE-FB4F-963C-1AF7D9CA4471}"/>
          </ac:spMkLst>
        </pc:spChg>
        <pc:spChg chg="mod">
          <ac:chgData name="Marcia Moraes" userId="c9c67e8a-58e2-4733-9a1c-5d44fec4775b" providerId="ADAL" clId="{D79FB4EA-AD9E-48DA-9A09-B5201FDCFA77}" dt="2023-03-23T20:00:20.392" v="582" actId="14100"/>
          <ac:spMkLst>
            <pc:docMk/>
            <pc:sldMk cId="1014466982" sldId="259"/>
            <ac:spMk id="4" creationId="{BE278577-C507-B448-9A94-C13AB472D32E}"/>
          </ac:spMkLst>
        </pc:spChg>
        <pc:inkChg chg="mod">
          <ac:chgData name="Marcia Moraes" userId="c9c67e8a-58e2-4733-9a1c-5d44fec4775b" providerId="ADAL" clId="{D79FB4EA-AD9E-48DA-9A09-B5201FDCFA77}" dt="2023-03-23T20:00:22.940" v="583" actId="1076"/>
          <ac:inkMkLst>
            <pc:docMk/>
            <pc:sldMk cId="1014466982" sldId="259"/>
            <ac:inkMk id="5" creationId="{47034581-2088-48CB-B05C-0CDD05B94136}"/>
          </ac:inkMkLst>
        </pc:inkChg>
        <pc:inkChg chg="mod">
          <ac:chgData name="Marcia Moraes" userId="c9c67e8a-58e2-4733-9a1c-5d44fec4775b" providerId="ADAL" clId="{D79FB4EA-AD9E-48DA-9A09-B5201FDCFA77}" dt="2023-03-23T20:00:29.037" v="584" actId="1076"/>
          <ac:inkMkLst>
            <pc:docMk/>
            <pc:sldMk cId="1014466982" sldId="259"/>
            <ac:inkMk id="6" creationId="{63D7F7F9-8B58-453C-A6FD-416D34544E16}"/>
          </ac:inkMkLst>
        </pc:inkChg>
      </pc:sldChg>
      <pc:sldChg chg="addSp delSp modSp">
        <pc:chgData name="Marcia Moraes" userId="c9c67e8a-58e2-4733-9a1c-5d44fec4775b" providerId="ADAL" clId="{D79FB4EA-AD9E-48DA-9A09-B5201FDCFA77}" dt="2023-03-23T19:40:07.729" v="475" actId="1076"/>
        <pc:sldMkLst>
          <pc:docMk/>
          <pc:sldMk cId="2451232438" sldId="260"/>
        </pc:sldMkLst>
        <pc:spChg chg="mod">
          <ac:chgData name="Marcia Moraes" userId="c9c67e8a-58e2-4733-9a1c-5d44fec4775b" providerId="ADAL" clId="{D79FB4EA-AD9E-48DA-9A09-B5201FDCFA77}" dt="2023-03-23T19:40:07.729" v="475" actId="1076"/>
          <ac:spMkLst>
            <pc:docMk/>
            <pc:sldMk cId="2451232438" sldId="260"/>
            <ac:spMk id="4" creationId="{F6F7E663-32CE-E448-95F9-79C015848441}"/>
          </ac:spMkLst>
        </pc:spChg>
        <pc:spChg chg="add del mod">
          <ac:chgData name="Marcia Moraes" userId="c9c67e8a-58e2-4733-9a1c-5d44fec4775b" providerId="ADAL" clId="{D79FB4EA-AD9E-48DA-9A09-B5201FDCFA77}" dt="2023-03-23T19:32:24.240" v="442" actId="6549"/>
          <ac:spMkLst>
            <pc:docMk/>
            <pc:sldMk cId="2451232438" sldId="260"/>
            <ac:spMk id="5" creationId="{F3430565-9E8F-1349-833D-D81F25510834}"/>
          </ac:spMkLst>
        </pc:spChg>
        <pc:spChg chg="mod">
          <ac:chgData name="Marcia Moraes" userId="c9c67e8a-58e2-4733-9a1c-5d44fec4775b" providerId="ADAL" clId="{D79FB4EA-AD9E-48DA-9A09-B5201FDCFA77}" dt="2023-03-23T19:32:17.978" v="441" actId="20577"/>
          <ac:spMkLst>
            <pc:docMk/>
            <pc:sldMk cId="2451232438" sldId="260"/>
            <ac:spMk id="6" creationId="{070BA3BB-E4AC-1442-9C1B-434DA00352F6}"/>
          </ac:spMkLst>
        </pc:spChg>
      </pc:sldChg>
      <pc:sldChg chg="addSp delSp modSp">
        <pc:chgData name="Marcia Moraes" userId="c9c67e8a-58e2-4733-9a1c-5d44fec4775b" providerId="ADAL" clId="{D79FB4EA-AD9E-48DA-9A09-B5201FDCFA77}" dt="2023-03-23T19:40:02.952" v="474" actId="1076"/>
        <pc:sldMkLst>
          <pc:docMk/>
          <pc:sldMk cId="1227827217" sldId="261"/>
        </pc:sldMkLst>
        <pc:spChg chg="mod">
          <ac:chgData name="Marcia Moraes" userId="c9c67e8a-58e2-4733-9a1c-5d44fec4775b" providerId="ADAL" clId="{D79FB4EA-AD9E-48DA-9A09-B5201FDCFA77}" dt="2023-03-23T19:40:02.952" v="474" actId="1076"/>
          <ac:spMkLst>
            <pc:docMk/>
            <pc:sldMk cId="1227827217" sldId="261"/>
            <ac:spMk id="4" creationId="{F6F7E663-32CE-E448-95F9-79C015848441}"/>
          </ac:spMkLst>
        </pc:spChg>
        <pc:spChg chg="del">
          <ac:chgData name="Marcia Moraes" userId="c9c67e8a-58e2-4733-9a1c-5d44fec4775b" providerId="ADAL" clId="{D79FB4EA-AD9E-48DA-9A09-B5201FDCFA77}" dt="2023-03-23T19:36:25.571" v="444" actId="478"/>
          <ac:spMkLst>
            <pc:docMk/>
            <pc:sldMk cId="1227827217" sldId="261"/>
            <ac:spMk id="5" creationId="{F3430565-9E8F-1349-833D-D81F25510834}"/>
          </ac:spMkLst>
        </pc:spChg>
        <pc:spChg chg="mod">
          <ac:chgData name="Marcia Moraes" userId="c9c67e8a-58e2-4733-9a1c-5d44fec4775b" providerId="ADAL" clId="{D79FB4EA-AD9E-48DA-9A09-B5201FDCFA77}" dt="2023-03-23T19:39:45.175" v="471" actId="14100"/>
          <ac:spMkLst>
            <pc:docMk/>
            <pc:sldMk cId="1227827217" sldId="261"/>
            <ac:spMk id="6" creationId="{070BA3BB-E4AC-1442-9C1B-434DA00352F6}"/>
          </ac:spMkLst>
        </pc:spChg>
        <pc:spChg chg="add mod">
          <ac:chgData name="Marcia Moraes" userId="c9c67e8a-58e2-4733-9a1c-5d44fec4775b" providerId="ADAL" clId="{D79FB4EA-AD9E-48DA-9A09-B5201FDCFA77}" dt="2023-03-23T19:39:58.418" v="473" actId="14100"/>
          <ac:spMkLst>
            <pc:docMk/>
            <pc:sldMk cId="1227827217" sldId="261"/>
            <ac:spMk id="7" creationId="{95A40B67-1CA5-4F37-9FD6-8058A256357E}"/>
          </ac:spMkLst>
        </pc:spChg>
      </pc:sldChg>
      <pc:sldChg chg="addSp delSp modSp ord delAnim">
        <pc:chgData name="Marcia Moraes" userId="c9c67e8a-58e2-4733-9a1c-5d44fec4775b" providerId="ADAL" clId="{D79FB4EA-AD9E-48DA-9A09-B5201FDCFA77}" dt="2023-03-23T22:29:14.903" v="618"/>
        <pc:sldMkLst>
          <pc:docMk/>
          <pc:sldMk cId="2110323143" sldId="262"/>
        </pc:sldMkLst>
        <pc:spChg chg="mod">
          <ac:chgData name="Marcia Moraes" userId="c9c67e8a-58e2-4733-9a1c-5d44fec4775b" providerId="ADAL" clId="{D79FB4EA-AD9E-48DA-9A09-B5201FDCFA77}" dt="2023-03-23T19:40:51.370" v="478" actId="1076"/>
          <ac:spMkLst>
            <pc:docMk/>
            <pc:sldMk cId="2110323143" sldId="262"/>
            <ac:spMk id="2" creationId="{2DBAED83-8A0A-0548-BA23-13CB5D45BC8F}"/>
          </ac:spMkLst>
        </pc:spChg>
        <pc:spChg chg="mod">
          <ac:chgData name="Marcia Moraes" userId="c9c67e8a-58e2-4733-9a1c-5d44fec4775b" providerId="ADAL" clId="{D79FB4EA-AD9E-48DA-9A09-B5201FDCFA77}" dt="2023-03-23T19:50:30.750" v="531" actId="1076"/>
          <ac:spMkLst>
            <pc:docMk/>
            <pc:sldMk cId="2110323143" sldId="262"/>
            <ac:spMk id="3" creationId="{507F2138-38CE-FB4F-963C-1AF7D9CA4471}"/>
          </ac:spMkLst>
        </pc:spChg>
        <pc:spChg chg="add del mod">
          <ac:chgData name="Marcia Moraes" userId="c9c67e8a-58e2-4733-9a1c-5d44fec4775b" providerId="ADAL" clId="{D79FB4EA-AD9E-48DA-9A09-B5201FDCFA77}" dt="2023-03-23T19:55:28.428" v="574" actId="20577"/>
          <ac:spMkLst>
            <pc:docMk/>
            <pc:sldMk cId="2110323143" sldId="262"/>
            <ac:spMk id="4" creationId="{BE278577-C507-B448-9A94-C13AB472D32E}"/>
          </ac:spMkLst>
        </pc:spChg>
        <pc:spChg chg="del">
          <ac:chgData name="Marcia Moraes" userId="c9c67e8a-58e2-4733-9a1c-5d44fec4775b" providerId="ADAL" clId="{D79FB4EA-AD9E-48DA-9A09-B5201FDCFA77}" dt="2023-03-23T19:40:34.149" v="477" actId="478"/>
          <ac:spMkLst>
            <pc:docMk/>
            <pc:sldMk cId="2110323143" sldId="262"/>
            <ac:spMk id="5" creationId="{0B6DB505-B293-476A-97B8-E110A9BCA353}"/>
          </ac:spMkLst>
        </pc:spChg>
        <pc:spChg chg="add del">
          <ac:chgData name="Marcia Moraes" userId="c9c67e8a-58e2-4733-9a1c-5d44fec4775b" providerId="ADAL" clId="{D79FB4EA-AD9E-48DA-9A09-B5201FDCFA77}" dt="2023-03-23T19:49:28.119" v="488" actId="478"/>
          <ac:spMkLst>
            <pc:docMk/>
            <pc:sldMk cId="2110323143" sldId="262"/>
            <ac:spMk id="6" creationId="{EAA3CC2B-5963-4EA7-9980-E49BB3E96A50}"/>
          </ac:spMkLst>
        </pc:spChg>
      </pc:sldChg>
      <pc:sldChg chg="del">
        <pc:chgData name="Marcia Moraes" userId="c9c67e8a-58e2-4733-9a1c-5d44fec4775b" providerId="ADAL" clId="{D79FB4EA-AD9E-48DA-9A09-B5201FDCFA77}" dt="2023-03-23T19:58:39.627" v="575" actId="2696"/>
        <pc:sldMkLst>
          <pc:docMk/>
          <pc:sldMk cId="1730857530" sldId="263"/>
        </pc:sldMkLst>
      </pc:sldChg>
      <pc:sldChg chg="modSp">
        <pc:chgData name="Marcia Moraes" userId="c9c67e8a-58e2-4733-9a1c-5d44fec4775b" providerId="ADAL" clId="{D79FB4EA-AD9E-48DA-9A09-B5201FDCFA77}" dt="2023-03-23T20:01:28.938" v="612" actId="6549"/>
        <pc:sldMkLst>
          <pc:docMk/>
          <pc:sldMk cId="1439199420" sldId="264"/>
        </pc:sldMkLst>
        <pc:spChg chg="mod">
          <ac:chgData name="Marcia Moraes" userId="c9c67e8a-58e2-4733-9a1c-5d44fec4775b" providerId="ADAL" clId="{D79FB4EA-AD9E-48DA-9A09-B5201FDCFA77}" dt="2023-03-23T20:00:40.014" v="586" actId="20577"/>
          <ac:spMkLst>
            <pc:docMk/>
            <pc:sldMk cId="1439199420" sldId="264"/>
            <ac:spMk id="2" creationId="{2DBAED83-8A0A-0548-BA23-13CB5D45BC8F}"/>
          </ac:spMkLst>
        </pc:spChg>
        <pc:spChg chg="mod">
          <ac:chgData name="Marcia Moraes" userId="c9c67e8a-58e2-4733-9a1c-5d44fec4775b" providerId="ADAL" clId="{D79FB4EA-AD9E-48DA-9A09-B5201FDCFA77}" dt="2023-03-23T20:00:51.044" v="587" actId="255"/>
          <ac:spMkLst>
            <pc:docMk/>
            <pc:sldMk cId="1439199420" sldId="264"/>
            <ac:spMk id="3" creationId="{507F2138-38CE-FB4F-963C-1AF7D9CA4471}"/>
          </ac:spMkLst>
        </pc:spChg>
        <pc:spChg chg="mod">
          <ac:chgData name="Marcia Moraes" userId="c9c67e8a-58e2-4733-9a1c-5d44fec4775b" providerId="ADAL" clId="{D79FB4EA-AD9E-48DA-9A09-B5201FDCFA77}" dt="2023-03-23T20:01:28.938" v="612" actId="6549"/>
          <ac:spMkLst>
            <pc:docMk/>
            <pc:sldMk cId="1439199420" sldId="264"/>
            <ac:spMk id="4" creationId="{BE278577-C507-B448-9A94-C13AB472D32E}"/>
          </ac:spMkLst>
        </pc:spChg>
      </pc:sldChg>
      <pc:sldChg chg="addSp del">
        <pc:chgData name="Marcia Moraes" userId="c9c67e8a-58e2-4733-9a1c-5d44fec4775b" providerId="ADAL" clId="{D79FB4EA-AD9E-48DA-9A09-B5201FDCFA77}" dt="2023-03-23T22:29:06.523" v="616" actId="2696"/>
        <pc:sldMkLst>
          <pc:docMk/>
          <pc:sldMk cId="2955887086" sldId="265"/>
        </pc:sldMkLst>
        <pc:spChg chg="add">
          <ac:chgData name="Marcia Moraes" userId="c9c67e8a-58e2-4733-9a1c-5d44fec4775b" providerId="ADAL" clId="{D79FB4EA-AD9E-48DA-9A09-B5201FDCFA77}" dt="2023-03-23T20:02:52.683" v="615"/>
          <ac:spMkLst>
            <pc:docMk/>
            <pc:sldMk cId="2955887086" sldId="265"/>
            <ac:spMk id="5" creationId="{289AEF32-1998-432B-BC53-B9CE3EA13433}"/>
          </ac:spMkLst>
        </pc:spChg>
      </pc:sldChg>
      <pc:sldChg chg="del">
        <pc:chgData name="Marcia Moraes" userId="c9c67e8a-58e2-4733-9a1c-5d44fec4775b" providerId="ADAL" clId="{D79FB4EA-AD9E-48DA-9A09-B5201FDCFA77}" dt="2023-03-23T16:58:51.235" v="188" actId="2696"/>
        <pc:sldMkLst>
          <pc:docMk/>
          <pc:sldMk cId="926474781" sldId="267"/>
        </pc:sldMkLst>
      </pc:sldChg>
      <pc:sldChg chg="del">
        <pc:chgData name="Marcia Moraes" userId="c9c67e8a-58e2-4733-9a1c-5d44fec4775b" providerId="ADAL" clId="{D79FB4EA-AD9E-48DA-9A09-B5201FDCFA77}" dt="2023-03-23T20:02:50.203" v="614" actId="2696"/>
        <pc:sldMkLst>
          <pc:docMk/>
          <pc:sldMk cId="0" sldId="269"/>
        </pc:sldMkLst>
      </pc:sldChg>
      <pc:sldChg chg="del">
        <pc:chgData name="Marcia Moraes" userId="c9c67e8a-58e2-4733-9a1c-5d44fec4775b" providerId="ADAL" clId="{D79FB4EA-AD9E-48DA-9A09-B5201FDCFA77}" dt="2023-03-23T20:02:23.498" v="613" actId="2696"/>
        <pc:sldMkLst>
          <pc:docMk/>
          <pc:sldMk cId="1453778164" sldId="270"/>
        </pc:sldMkLst>
      </pc:sldChg>
      <pc:sldChg chg="addSp delSp modSp add">
        <pc:chgData name="Marcia Moraes" userId="c9c67e8a-58e2-4733-9a1c-5d44fec4775b" providerId="ADAL" clId="{D79FB4EA-AD9E-48DA-9A09-B5201FDCFA77}" dt="2023-03-23T16:55:37.934" v="187" actId="1076"/>
        <pc:sldMkLst>
          <pc:docMk/>
          <pc:sldMk cId="2571368551" sldId="272"/>
        </pc:sldMkLst>
        <pc:spChg chg="mod">
          <ac:chgData name="Marcia Moraes" userId="c9c67e8a-58e2-4733-9a1c-5d44fec4775b" providerId="ADAL" clId="{D79FB4EA-AD9E-48DA-9A09-B5201FDCFA77}" dt="2023-03-23T16:50:58.126" v="7" actId="1076"/>
          <ac:spMkLst>
            <pc:docMk/>
            <pc:sldMk cId="2571368551" sldId="272"/>
            <ac:spMk id="2" creationId="{84CD52E7-9878-46B0-B322-12FDC9581986}"/>
          </ac:spMkLst>
        </pc:spChg>
        <pc:spChg chg="add mod">
          <ac:chgData name="Marcia Moraes" userId="c9c67e8a-58e2-4733-9a1c-5d44fec4775b" providerId="ADAL" clId="{D79FB4EA-AD9E-48DA-9A09-B5201FDCFA77}" dt="2023-03-23T16:55:37.934" v="187" actId="1076"/>
          <ac:spMkLst>
            <pc:docMk/>
            <pc:sldMk cId="2571368551" sldId="272"/>
            <ac:spMk id="5" creationId="{1E54CBCD-3447-4F03-970A-F1628F46BEF2}"/>
          </ac:spMkLst>
        </pc:spChg>
        <pc:spChg chg="mod">
          <ac:chgData name="Marcia Moraes" userId="c9c67e8a-58e2-4733-9a1c-5d44fec4775b" providerId="ADAL" clId="{D79FB4EA-AD9E-48DA-9A09-B5201FDCFA77}" dt="2023-03-23T16:51:15.955" v="11" actId="6549"/>
          <ac:spMkLst>
            <pc:docMk/>
            <pc:sldMk cId="2571368551" sldId="272"/>
            <ac:spMk id="11" creationId="{BDA0DBC1-29A7-4498-B9AA-9B174D0FEC3E}"/>
          </ac:spMkLst>
        </pc:spChg>
        <pc:picChg chg="add mod">
          <ac:chgData name="Marcia Moraes" userId="c9c67e8a-58e2-4733-9a1c-5d44fec4775b" providerId="ADAL" clId="{D79FB4EA-AD9E-48DA-9A09-B5201FDCFA77}" dt="2023-03-23T16:50:31.851" v="5" actId="1076"/>
          <ac:picMkLst>
            <pc:docMk/>
            <pc:sldMk cId="2571368551" sldId="272"/>
            <ac:picMk id="3" creationId="{56004AA4-ADC7-47C2-A641-282FB8A9D64E}"/>
          </ac:picMkLst>
        </pc:picChg>
        <pc:picChg chg="del">
          <ac:chgData name="Marcia Moraes" userId="c9c67e8a-58e2-4733-9a1c-5d44fec4775b" providerId="ADAL" clId="{D79FB4EA-AD9E-48DA-9A09-B5201FDCFA77}" dt="2023-03-23T16:50:20.484" v="1" actId="478"/>
          <ac:picMkLst>
            <pc:docMk/>
            <pc:sldMk cId="2571368551" sldId="272"/>
            <ac:picMk id="1026" creationId="{FAA94CC7-39DC-490E-87D2-27F1157EAB7B}"/>
          </ac:picMkLst>
        </pc:picChg>
      </pc:sldChg>
      <pc:sldChg chg="addSp delSp modSp add">
        <pc:chgData name="Marcia Moraes" userId="c9c67e8a-58e2-4733-9a1c-5d44fec4775b" providerId="ADAL" clId="{D79FB4EA-AD9E-48DA-9A09-B5201FDCFA77}" dt="2023-03-23T22:45:11.402" v="846" actId="20577"/>
        <pc:sldMkLst>
          <pc:docMk/>
          <pc:sldMk cId="1583649201" sldId="273"/>
        </pc:sldMkLst>
        <pc:spChg chg="mod">
          <ac:chgData name="Marcia Moraes" userId="c9c67e8a-58e2-4733-9a1c-5d44fec4775b" providerId="ADAL" clId="{D79FB4EA-AD9E-48DA-9A09-B5201FDCFA77}" dt="2023-03-23T22:39:07.945" v="627" actId="20577"/>
          <ac:spMkLst>
            <pc:docMk/>
            <pc:sldMk cId="1583649201" sldId="273"/>
            <ac:spMk id="2" creationId="{2DBAED83-8A0A-0548-BA23-13CB5D45BC8F}"/>
          </ac:spMkLst>
        </pc:spChg>
        <pc:spChg chg="mod">
          <ac:chgData name="Marcia Moraes" userId="c9c67e8a-58e2-4733-9a1c-5d44fec4775b" providerId="ADAL" clId="{D79FB4EA-AD9E-48DA-9A09-B5201FDCFA77}" dt="2023-03-23T22:45:11.402" v="846" actId="20577"/>
          <ac:spMkLst>
            <pc:docMk/>
            <pc:sldMk cId="1583649201" sldId="273"/>
            <ac:spMk id="3" creationId="{507F2138-38CE-FB4F-963C-1AF7D9CA4471}"/>
          </ac:spMkLst>
        </pc:spChg>
        <pc:spChg chg="del">
          <ac:chgData name="Marcia Moraes" userId="c9c67e8a-58e2-4733-9a1c-5d44fec4775b" providerId="ADAL" clId="{D79FB4EA-AD9E-48DA-9A09-B5201FDCFA77}" dt="2023-03-23T22:40:07.190" v="631" actId="478"/>
          <ac:spMkLst>
            <pc:docMk/>
            <pc:sldMk cId="1583649201" sldId="273"/>
            <ac:spMk id="4" creationId="{BE278577-C507-B448-9A94-C13AB472D32E}"/>
          </ac:spMkLst>
        </pc:spChg>
        <pc:picChg chg="add mod">
          <ac:chgData name="Marcia Moraes" userId="c9c67e8a-58e2-4733-9a1c-5d44fec4775b" providerId="ADAL" clId="{D79FB4EA-AD9E-48DA-9A09-B5201FDCFA77}" dt="2023-03-23T22:44:31.475" v="780" actId="1076"/>
          <ac:picMkLst>
            <pc:docMk/>
            <pc:sldMk cId="1583649201" sldId="273"/>
            <ac:picMk id="5" creationId="{6A60AAB6-55CF-4B44-9C08-E345A9012F4E}"/>
          </ac:picMkLst>
        </pc:picChg>
      </pc:sldChg>
      <pc:sldChg chg="delSp modSp add">
        <pc:chgData name="Marcia Moraes" userId="c9c67e8a-58e2-4733-9a1c-5d44fec4775b" providerId="ADAL" clId="{D79FB4EA-AD9E-48DA-9A09-B5201FDCFA77}" dt="2023-03-23T22:51:05.183" v="919" actId="20577"/>
        <pc:sldMkLst>
          <pc:docMk/>
          <pc:sldMk cId="807556313" sldId="274"/>
        </pc:sldMkLst>
        <pc:spChg chg="mod">
          <ac:chgData name="Marcia Moraes" userId="c9c67e8a-58e2-4733-9a1c-5d44fec4775b" providerId="ADAL" clId="{D79FB4EA-AD9E-48DA-9A09-B5201FDCFA77}" dt="2023-03-23T22:46:17.709" v="859" actId="20577"/>
          <ac:spMkLst>
            <pc:docMk/>
            <pc:sldMk cId="807556313" sldId="274"/>
            <ac:spMk id="2" creationId="{2DBAED83-8A0A-0548-BA23-13CB5D45BC8F}"/>
          </ac:spMkLst>
        </pc:spChg>
        <pc:spChg chg="mod">
          <ac:chgData name="Marcia Moraes" userId="c9c67e8a-58e2-4733-9a1c-5d44fec4775b" providerId="ADAL" clId="{D79FB4EA-AD9E-48DA-9A09-B5201FDCFA77}" dt="2023-03-23T22:51:05.183" v="919" actId="20577"/>
          <ac:spMkLst>
            <pc:docMk/>
            <pc:sldMk cId="807556313" sldId="274"/>
            <ac:spMk id="3" creationId="{507F2138-38CE-FB4F-963C-1AF7D9CA4471}"/>
          </ac:spMkLst>
        </pc:spChg>
        <pc:picChg chg="del">
          <ac:chgData name="Marcia Moraes" userId="c9c67e8a-58e2-4733-9a1c-5d44fec4775b" providerId="ADAL" clId="{D79FB4EA-AD9E-48DA-9A09-B5201FDCFA77}" dt="2023-03-23T22:48:07.953" v="864" actId="478"/>
          <ac:picMkLst>
            <pc:docMk/>
            <pc:sldMk cId="807556313" sldId="274"/>
            <ac:picMk id="5" creationId="{6A60AAB6-55CF-4B44-9C08-E345A9012F4E}"/>
          </ac:picMkLst>
        </pc:picChg>
      </pc:sldChg>
      <pc:sldMasterChg chg="modSldLayout">
        <pc:chgData name="Marcia Moraes" userId="c9c67e8a-58e2-4733-9a1c-5d44fec4775b" providerId="ADAL" clId="{D79FB4EA-AD9E-48DA-9A09-B5201FDCFA77}" dt="2023-03-23T18:04:37.852" v="351" actId="20577"/>
        <pc:sldMasterMkLst>
          <pc:docMk/>
          <pc:sldMasterMk cId="3965733437" sldId="2147483648"/>
        </pc:sldMasterMkLst>
        <pc:sldLayoutChg chg="modSp">
          <pc:chgData name="Marcia Moraes" userId="c9c67e8a-58e2-4733-9a1c-5d44fec4775b" providerId="ADAL" clId="{D79FB4EA-AD9E-48DA-9A09-B5201FDCFA77}" dt="2023-03-23T18:04:37.852" v="351" actId="20577"/>
          <pc:sldLayoutMkLst>
            <pc:docMk/>
            <pc:sldMasterMk cId="3965733437" sldId="2147483648"/>
            <pc:sldLayoutMk cId="0" sldId="2147483689"/>
          </pc:sldLayoutMkLst>
          <pc:spChg chg="mod">
            <ac:chgData name="Marcia Moraes" userId="c9c67e8a-58e2-4733-9a1c-5d44fec4775b" providerId="ADAL" clId="{D79FB4EA-AD9E-48DA-9A09-B5201FDCFA77}" dt="2023-03-23T18:04:07.409" v="289" actId="1076"/>
            <ac:spMkLst>
              <pc:docMk/>
              <pc:sldMasterMk cId="3965733437" sldId="2147483648"/>
              <pc:sldLayoutMk cId="0" sldId="2147483689"/>
              <ac:spMk id="9" creationId="{518974DB-51D0-2C49-9088-48CE2D84AB1C}"/>
            </ac:spMkLst>
          </pc:spChg>
          <pc:spChg chg="mod">
            <ac:chgData name="Marcia Moraes" userId="c9c67e8a-58e2-4733-9a1c-5d44fec4775b" providerId="ADAL" clId="{D79FB4EA-AD9E-48DA-9A09-B5201FDCFA77}" dt="2023-03-23T18:04:37.852" v="351" actId="20577"/>
            <ac:spMkLst>
              <pc:docMk/>
              <pc:sldMasterMk cId="3965733437" sldId="2147483648"/>
              <pc:sldLayoutMk cId="0" sldId="2147483689"/>
              <ac:spMk id="11" creationId="{F621E987-BD36-AF48-B11C-CC4BAD65092F}"/>
            </ac:spMkLst>
          </pc:spChg>
          <pc:picChg chg="mod">
            <ac:chgData name="Marcia Moraes" userId="c9c67e8a-58e2-4733-9a1c-5d44fec4775b" providerId="ADAL" clId="{D79FB4EA-AD9E-48DA-9A09-B5201FDCFA77}" dt="2023-03-23T18:04:04.703" v="288" actId="1076"/>
            <ac:picMkLst>
              <pc:docMk/>
              <pc:sldMasterMk cId="3965733437" sldId="2147483648"/>
              <pc:sldLayoutMk cId="0" sldId="2147483689"/>
              <ac:picMk id="7" creationId="{00000000-0000-0000-0000-000000000000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01:40:01.66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43 24575,'8551'0'0,"-8507"-2"0,81-14 0,14-3 0,169 14-1365,-243 5-5461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01:40:24.68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2400 44 24575,'-17'0'0,"48"-3"0,23-1 0,75-14 0,1 6 0,0 5 0,158 13 0,-272-5 0,0 2 0,1 0 0,-2 1 0,1 0 0,0 1 0,-1 1 0,0 1 0,17 10 0,7 7 0,59 49 0,21 10 0,-77-56 0,59 51 0,-88-67 0,-1 2 0,0-1 0,0 2 0,-2 0 0,0 0 0,0 1 0,-1 0 0,8 21 0,-2-2 0,0 5 0,2-1 0,1 0 0,44 64 0,-29-58 0,-2 2 0,30 58 0,-14-18 0,-27-51 0,-1 1 0,-2 1 0,17 52 0,-16-30 0,-8-29 0,-1 1 0,-1 0 0,-2 0 0,2 40 0,-7-57 0,2 60 0,-3 1 0,-10 86 0,6-138 0,0-1 0,-1 0 0,-1 0 0,-1 0 0,0 0 0,-2-1 0,-1-1 0,-1 0 0,0 0 0,-1-1 0,-24 28 0,-51 43 0,51-55 0,-60 74 0,81-89 0,-1-2 0,-1 0 0,-1 0 0,0-2 0,-1-1 0,-22 14 0,-132 71 0,103-62 0,-471 226 0,276-163 0,216-86 0,0-3 0,-1-2 0,-83 6 0,-290-17 0,163-4 0,-260-36 0,-2-1 0,396 45 0,-108-5 0,231 3 0,0-1 0,0-1 0,0 1 0,0 0 0,-1-1 0,1 0 0,0 1 0,0-1 0,0-1 0,0 1 0,0 0 0,1-1 0,-1 1 0,0-1 0,1 0 0,-1 0 0,1 0 0,-1 0 0,1 0 0,-2-4 0,3 4 0,0-1 0,0 0 0,0 0 0,1 0 0,-1 0 0,1 0 0,0 0 0,0 0 0,0 0 0,0 0 0,1 0 0,-1 0 0,1 0 0,0 0 0,0 0 0,0 0 0,0 0 0,0 0 0,0 1 0,1-1 0,2-2 0,13-21 0,1 0 0,1 2 0,2 1 0,0 0 0,44-35 0,-29 26 0,39-45 0,-36 29 0,-10 12 0,51-50 0,-97 113 0,-38 43 0,-8-9 0,-63 65 0,111-111 0,0-1 0,0 0 0,-2-1 0,0-1 0,0-1 0,-1 0 0,0-1 0,-22 8 0,-19 4 0,-81 20 0,132-40 0,0 0 0,0 1 0,0 0 0,0 0 0,1 1 0,-1 0 0,-9 6 0,16-9 0,0 0 0,0 0 0,0 0 0,0 0 0,0 0 0,0 1 0,0-1 0,1 0 0,-1 0 0,0 1 0,1-1 0,-1 0 0,1 1 0,-1-1 0,1 1 0,0-1 0,-1 1 0,1 2 0,0-2 0,1 0 0,-1 1 0,1-1 0,0 0 0,0 1 0,0-1 0,0 0 0,0 0 0,0 0 0,1 0 0,-1 0 0,1 0 0,-1 0 0,1-1 0,2 3 0,12 11 0,2-1 0,-1-1 0,2-1 0,-1 0 0,2-1 0,-1-1 0,26 8 0,155 44 0,-113-39 0,184 76 0,-63-20 0,-174-68-682,45 7-1,-38-12-6143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2487883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088427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483920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011274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159046" y="7356453"/>
            <a:ext cx="35627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(Albert.Lionelle@colostate.edu) updated by Marcia Moraes (marcia.moraes@colostate.edu)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SU-CompSci-CS163-4/Lab11FileOutput/blob/main/src/FileTester.java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emf"/><Relationship Id="rId4" Type="http://schemas.openxmlformats.org/officeDocument/2006/relationships/customXml" Target="../ink/ink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More Classes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ED83-8A0A-0548-BA23-13CB5D45B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F2138-38CE-FB4F-963C-1AF7D9CA44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638460"/>
            <a:ext cx="11161154" cy="2371483"/>
          </a:xfrm>
        </p:spPr>
        <p:txBody>
          <a:bodyPr/>
          <a:lstStyle/>
          <a:p>
            <a:r>
              <a:rPr lang="en-US" sz="2400" dirty="0"/>
              <a:t>Is a grouping of related types, classes, interfaces, and </a:t>
            </a:r>
            <a:r>
              <a:rPr lang="en-US" sz="2400" dirty="0" err="1"/>
              <a:t>subpackage</a:t>
            </a:r>
            <a:endParaRPr lang="en-US" sz="2400" dirty="0"/>
          </a:p>
          <a:p>
            <a:r>
              <a:rPr lang="en-US" sz="2400" dirty="0"/>
              <a:t>Use “import” to add those packages to your program</a:t>
            </a:r>
          </a:p>
          <a:p>
            <a:r>
              <a:rPr lang="en-US" sz="2400" dirty="0" err="1"/>
              <a:t>java.lang</a:t>
            </a:r>
            <a:r>
              <a:rPr lang="en-US" sz="2400" dirty="0"/>
              <a:t> is automatically imported in all Java programs</a:t>
            </a:r>
          </a:p>
          <a:p>
            <a:r>
              <a:rPr lang="en-US" sz="2400" dirty="0"/>
              <a:t>import </a:t>
            </a:r>
            <a:r>
              <a:rPr lang="en-US" sz="2400" dirty="0" err="1"/>
              <a:t>java.io.File</a:t>
            </a:r>
            <a:r>
              <a:rPr lang="en-US" sz="2400" dirty="0"/>
              <a:t>; versus import java.io.*;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60AAB6-55CF-4B44-9C08-E345A9012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52516"/>
            <a:ext cx="136207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64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ED83-8A0A-0548-BA23-13CB5D45B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F2138-38CE-FB4F-963C-1AF7D9CA44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638460"/>
            <a:ext cx="12140868" cy="2660793"/>
          </a:xfrm>
        </p:spPr>
        <p:txBody>
          <a:bodyPr/>
          <a:lstStyle/>
          <a:p>
            <a:r>
              <a:rPr lang="en-US" sz="2400" dirty="0"/>
              <a:t>a program whose job is to thoroughly test another program (or portion) via a series of input/output checks known as test cases</a:t>
            </a:r>
          </a:p>
          <a:p>
            <a:r>
              <a:rPr lang="en-US" sz="2400" dirty="0"/>
              <a:t>Example: FileTester.java </a:t>
            </a:r>
            <a:r>
              <a:rPr lang="en-US" sz="2400"/>
              <a:t>class available in </a:t>
            </a:r>
            <a:r>
              <a:rPr lang="en-US" sz="2400" dirty="0"/>
              <a:t>Lab 11!</a:t>
            </a:r>
          </a:p>
          <a:p>
            <a:r>
              <a:rPr lang="en-US" sz="2400" dirty="0">
                <a:hlinkClick r:id="rId2"/>
              </a:rPr>
              <a:t>https://github.com/CSU-CompSci-CS163-4/Lab11FileOutput/blob/main/src/FileTester.java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755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818" y="66568"/>
            <a:ext cx="5642096" cy="916848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A0DBC1-29A7-4498-B9AA-9B174D0FEC3E}"/>
              </a:ext>
            </a:extLst>
          </p:cNvPr>
          <p:cNvSpPr txBox="1"/>
          <p:nvPr/>
        </p:nvSpPr>
        <p:spPr>
          <a:xfrm>
            <a:off x="363024" y="999495"/>
            <a:ext cx="9771576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TODO Reminders: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Readings are due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before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lecture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17 (zybooks) – you should have already done that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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Lab </a:t>
            </a:r>
            <a:r>
              <a:rPr lang="en-US" sz="2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11</a:t>
            </a:r>
          </a:p>
          <a:p>
            <a:pPr marL="431797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18 (zyBooks) </a:t>
            </a:r>
            <a:r>
              <a:rPr lang="en-US" sz="2600" kern="0" dirty="0">
                <a:solidFill>
                  <a:srgbClr val="000000"/>
                </a:solidFill>
                <a:cs typeface="Arial"/>
                <a:sym typeface="Arial"/>
              </a:rPr>
              <a:t>– you should have already done that </a:t>
            </a:r>
            <a:r>
              <a:rPr lang="en-US" sz="2600" kern="0" dirty="0">
                <a:solidFill>
                  <a:srgbClr val="000000"/>
                </a:solidFill>
                <a:cs typeface="Arial"/>
                <a:sym typeface="Wingdings" panose="05000000000000000000" pitchFamily="2" charset="2"/>
              </a:rPr>
              <a:t>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Lab 12</a:t>
            </a:r>
          </a:p>
          <a:p>
            <a:pPr marL="431797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19 (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zybooks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) </a:t>
            </a:r>
            <a:r>
              <a:rPr lang="en-US" sz="2600" kern="0" dirty="0">
                <a:solidFill>
                  <a:srgbClr val="000000"/>
                </a:solidFill>
                <a:cs typeface="Arial"/>
                <a:sym typeface="Arial"/>
              </a:rPr>
              <a:t>– you should have already done that </a:t>
            </a:r>
            <a:r>
              <a:rPr lang="en-US" sz="2600" kern="0" dirty="0">
                <a:solidFill>
                  <a:srgbClr val="000000"/>
                </a:solidFill>
                <a:cs typeface="Arial"/>
                <a:sym typeface="Wingdings" panose="05000000000000000000" pitchFamily="2" charset="2"/>
              </a:rPr>
              <a:t></a:t>
            </a:r>
            <a:endParaRPr lang="en-US" sz="26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 marR="0" lvl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RPA 9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Keep practicing your RPAs in a spaced and mixed manner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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CD52E7-9878-46B0-B322-12FDC9581986}"/>
              </a:ext>
            </a:extLst>
          </p:cNvPr>
          <p:cNvSpPr/>
          <p:nvPr/>
        </p:nvSpPr>
        <p:spPr>
          <a:xfrm>
            <a:off x="11950101" y="3505200"/>
            <a:ext cx="184858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600" dirty="0">
                <a:solidFill>
                  <a:srgbClr val="000000"/>
                </a:solidFill>
              </a:rPr>
              <a:t>https://theartofliving.com/growth-mindset-quotes/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3" name="Picture 2" descr="Time Quotes Albert Einstein">
            <a:extLst>
              <a:ext uri="{FF2B5EF4-FFF2-40B4-BE49-F238E27FC236}">
                <a16:creationId xmlns:a16="http://schemas.microsoft.com/office/drawing/2014/main" id="{56004AA4-ADC7-47C2-A641-282FB8A9D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2400" y="0"/>
            <a:ext cx="35052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54CBCD-3447-4F03-970A-F1628F46BEF2}"/>
              </a:ext>
            </a:extLst>
          </p:cNvPr>
          <p:cNvSpPr txBox="1"/>
          <p:nvPr/>
        </p:nvSpPr>
        <p:spPr>
          <a:xfrm>
            <a:off x="10736342" y="3717191"/>
            <a:ext cx="2903457" cy="347787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Friday Help Desk – </a:t>
            </a:r>
          </a:p>
          <a:p>
            <a:r>
              <a:rPr lang="en-US" dirty="0"/>
              <a:t>12-4pm CSB120</a:t>
            </a:r>
          </a:p>
          <a:p>
            <a:endParaRPr lang="en-US" dirty="0"/>
          </a:p>
          <a:p>
            <a:r>
              <a:rPr lang="en-US" dirty="0"/>
              <a:t>Friday Help Session – </a:t>
            </a:r>
          </a:p>
          <a:p>
            <a:r>
              <a:rPr lang="en-US" dirty="0"/>
              <a:t>1-2pm Teams</a:t>
            </a:r>
          </a:p>
          <a:p>
            <a:endParaRPr lang="en-US" dirty="0"/>
          </a:p>
          <a:p>
            <a:r>
              <a:rPr lang="en-US" dirty="0"/>
              <a:t>Saturday Help Desk – </a:t>
            </a:r>
          </a:p>
          <a:p>
            <a:r>
              <a:rPr lang="en-US" dirty="0"/>
              <a:t>12-4pm Teams</a:t>
            </a:r>
          </a:p>
          <a:p>
            <a:endParaRPr lang="en-US" dirty="0"/>
          </a:p>
          <a:p>
            <a:r>
              <a:rPr lang="en-US" dirty="0"/>
              <a:t>Sunday Help Desk –</a:t>
            </a:r>
          </a:p>
          <a:p>
            <a:r>
              <a:rPr lang="en-US" dirty="0"/>
              <a:t>3-7pm Teams </a:t>
            </a:r>
          </a:p>
        </p:txBody>
      </p:sp>
    </p:spTree>
    <p:extLst>
      <p:ext uri="{BB962C8B-B14F-4D97-AF65-F5344CB8AC3E}">
        <p14:creationId xmlns:p14="http://schemas.microsoft.com/office/powerpoint/2010/main" val="257136855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F7E663-32CE-E448-95F9-79C015848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875" y="154145"/>
            <a:ext cx="12561453" cy="1015663"/>
          </a:xfrm>
        </p:spPr>
        <p:txBody>
          <a:bodyPr/>
          <a:lstStyle/>
          <a:p>
            <a:r>
              <a:rPr lang="en-US" dirty="0"/>
              <a:t>Recall Activity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70BA3BB-E4AC-1442-9C1B-434DA00352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2"/>
            <a:ext cx="4890981" cy="3781613"/>
          </a:xfrm>
        </p:spPr>
        <p:txBody>
          <a:bodyPr/>
          <a:lstStyle/>
          <a:p>
            <a:r>
              <a:rPr lang="en-US" sz="2400" dirty="0"/>
              <a:t>Analyze the class Cake presented and write all concepts and ideas you can remember regarding what is a class and how we can define and use it.</a:t>
            </a:r>
          </a:p>
          <a:p>
            <a:r>
              <a:rPr lang="en-US" sz="2400" dirty="0"/>
              <a:t>Make a comment line by line.</a:t>
            </a:r>
          </a:p>
          <a:p>
            <a:pPr marL="699614" lvl="1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430565-9E8F-1349-833D-D81F25510834}"/>
              </a:ext>
            </a:extLst>
          </p:cNvPr>
          <p:cNvSpPr txBox="1"/>
          <p:nvPr/>
        </p:nvSpPr>
        <p:spPr>
          <a:xfrm>
            <a:off x="6716486" y="29750"/>
            <a:ext cx="6837549" cy="729430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class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Cake {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public static final boolean IS_GOOD = true;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private String name;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private double cost;</a:t>
            </a:r>
          </a:p>
          <a:p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public void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setName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(String str) {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name = str;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public String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getName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name;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public void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setCost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(double cost) {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this.cost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cost;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public double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getCost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this.cost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public Cake(){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this(“”, 0);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public Cake(String name, double cost) {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setName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(name); 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setCost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(cost);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}  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123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F7E663-32CE-E448-95F9-79C015848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590" y="154145"/>
            <a:ext cx="12561453" cy="1015663"/>
          </a:xfrm>
        </p:spPr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70BA3BB-E4AC-1442-9C1B-434DA00352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8590" y="1169808"/>
            <a:ext cx="7910444" cy="5956759"/>
          </a:xfrm>
        </p:spPr>
        <p:txBody>
          <a:bodyPr/>
          <a:lstStyle/>
          <a:p>
            <a:r>
              <a:rPr lang="en-US" dirty="0"/>
              <a:t>Classes are:</a:t>
            </a:r>
          </a:p>
          <a:p>
            <a:pPr lvl="1"/>
            <a:r>
              <a:rPr lang="en-US" sz="1800" dirty="0"/>
              <a:t>Recipes</a:t>
            </a:r>
          </a:p>
          <a:p>
            <a:pPr lvl="1"/>
            <a:r>
              <a:rPr lang="en-US" sz="1800" dirty="0"/>
              <a:t>Types (ways to create them)</a:t>
            </a:r>
          </a:p>
          <a:p>
            <a:pPr lvl="1"/>
            <a:r>
              <a:rPr lang="en-US" sz="1800" dirty="0"/>
              <a:t>Objects</a:t>
            </a:r>
          </a:p>
          <a:p>
            <a:pPr lvl="1"/>
            <a:r>
              <a:rPr lang="en-US" sz="1800" dirty="0"/>
              <a:t>Foundation of Object Oriented Programming</a:t>
            </a:r>
          </a:p>
          <a:p>
            <a:r>
              <a:rPr lang="en-US" dirty="0"/>
              <a:t>Classes have:</a:t>
            </a:r>
          </a:p>
          <a:p>
            <a:pPr lvl="1"/>
            <a:r>
              <a:rPr lang="en-US" sz="1800" dirty="0"/>
              <a:t>variables</a:t>
            </a:r>
          </a:p>
          <a:p>
            <a:pPr lvl="1"/>
            <a:r>
              <a:rPr lang="en-US" sz="1800" dirty="0"/>
              <a:t>methods</a:t>
            </a:r>
          </a:p>
          <a:p>
            <a:pPr lvl="1"/>
            <a:r>
              <a:rPr lang="en-US" sz="1800" dirty="0"/>
              <a:t>constructors</a:t>
            </a:r>
          </a:p>
          <a:p>
            <a:r>
              <a:rPr lang="en-US" dirty="0"/>
              <a:t>Variables and Methods have:</a:t>
            </a:r>
          </a:p>
          <a:p>
            <a:pPr lvl="1"/>
            <a:r>
              <a:rPr lang="en-US" sz="1800" dirty="0"/>
              <a:t>scope </a:t>
            </a:r>
          </a:p>
          <a:p>
            <a:pPr lvl="2"/>
            <a:r>
              <a:rPr lang="en-US" sz="1800" dirty="0"/>
              <a:t>Who can access them</a:t>
            </a:r>
          </a:p>
          <a:p>
            <a:pPr lvl="1"/>
            <a:r>
              <a:rPr lang="en-US" sz="1800" dirty="0"/>
              <a:t>Memory Type</a:t>
            </a:r>
          </a:p>
          <a:p>
            <a:pPr lvl="2"/>
            <a:r>
              <a:rPr lang="en-US" sz="1800" dirty="0"/>
              <a:t>static or instance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25CE9C-C39F-4266-B08E-4FC866EEAFBC}"/>
              </a:ext>
            </a:extLst>
          </p:cNvPr>
          <p:cNvSpPr txBox="1"/>
          <p:nvPr/>
        </p:nvSpPr>
        <p:spPr>
          <a:xfrm>
            <a:off x="6908800" y="36783"/>
            <a:ext cx="6837549" cy="729430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class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Cake {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public static final boolean IS_GOOD = true;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private String name;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private double cost;</a:t>
            </a:r>
          </a:p>
          <a:p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public void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setName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(String str) {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name = str;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public String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getName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name;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public void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setCost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(double cost) {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this.cost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cost;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public double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getCost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this.cost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public Cake(){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this(“”, 0);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public Cake(String name, double cost) {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setName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(name); 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setCost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(cost);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}  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276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F7E663-32CE-E448-95F9-79C015848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846"/>
            <a:ext cx="12561453" cy="1015663"/>
          </a:xfrm>
        </p:spPr>
        <p:txBody>
          <a:bodyPr/>
          <a:lstStyle/>
          <a:p>
            <a:r>
              <a:rPr lang="en-US" dirty="0"/>
              <a:t>Static x Instance Variables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70BA3BB-E4AC-1442-9C1B-434DA00352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9219" y="1018202"/>
            <a:ext cx="6164610" cy="6312885"/>
          </a:xfrm>
        </p:spPr>
        <p:txBody>
          <a:bodyPr/>
          <a:lstStyle/>
          <a:p>
            <a:r>
              <a:rPr lang="en-US" dirty="0"/>
              <a:t>Static</a:t>
            </a:r>
          </a:p>
          <a:p>
            <a:pPr lvl="1"/>
            <a:r>
              <a:rPr lang="en-US" dirty="0"/>
              <a:t>Belongs to the class</a:t>
            </a:r>
          </a:p>
          <a:p>
            <a:pPr lvl="1"/>
            <a:r>
              <a:rPr lang="en-US" dirty="0"/>
              <a:t>How do you access a public static variable outside of the class?</a:t>
            </a:r>
          </a:p>
          <a:p>
            <a:pPr lvl="2"/>
            <a:r>
              <a:rPr lang="en-US" dirty="0" err="1"/>
              <a:t>NameClass.nameStaticVariable</a:t>
            </a:r>
            <a:endParaRPr lang="en-US" dirty="0"/>
          </a:p>
          <a:p>
            <a:pPr lvl="1"/>
            <a:r>
              <a:rPr lang="en-US" dirty="0"/>
              <a:t>Example</a:t>
            </a:r>
          </a:p>
          <a:p>
            <a:pPr lvl="2"/>
            <a:r>
              <a:rPr lang="en-US" dirty="0" err="1"/>
              <a:t>Cake.IS_GOOD</a:t>
            </a:r>
            <a:endParaRPr lang="en-US" dirty="0"/>
          </a:p>
          <a:p>
            <a:r>
              <a:rPr lang="en-US" dirty="0"/>
              <a:t>Instance</a:t>
            </a:r>
          </a:p>
          <a:p>
            <a:pPr lvl="1"/>
            <a:r>
              <a:rPr lang="en-US" dirty="0"/>
              <a:t>Belongs to the object</a:t>
            </a:r>
          </a:p>
          <a:p>
            <a:pPr lvl="1"/>
            <a:r>
              <a:rPr lang="en-US" dirty="0"/>
              <a:t>How do you access a private instance variable?</a:t>
            </a:r>
          </a:p>
          <a:p>
            <a:pPr lvl="2"/>
            <a:r>
              <a:rPr lang="en-US" dirty="0"/>
              <a:t>You will need to have a get method for each variable that you want to have access from other class</a:t>
            </a:r>
          </a:p>
          <a:p>
            <a:pPr lvl="2"/>
            <a:r>
              <a:rPr lang="en-US" dirty="0" err="1"/>
              <a:t>nameObject.getNameVariable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Example</a:t>
            </a:r>
          </a:p>
          <a:p>
            <a:pPr lvl="2"/>
            <a:r>
              <a:rPr lang="en-US" dirty="0"/>
              <a:t>Cake cake1 = new Cake(“chocolate”, 3.50);</a:t>
            </a:r>
          </a:p>
          <a:p>
            <a:pPr lvl="2"/>
            <a:r>
              <a:rPr lang="en-US" dirty="0" err="1"/>
              <a:t>System.out.println</a:t>
            </a:r>
            <a:r>
              <a:rPr lang="en-US" dirty="0"/>
              <a:t>(cake1.getName());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A40B67-1CA5-4F37-9FD6-8058A256357E}"/>
              </a:ext>
            </a:extLst>
          </p:cNvPr>
          <p:cNvSpPr txBox="1"/>
          <p:nvPr/>
        </p:nvSpPr>
        <p:spPr>
          <a:xfrm>
            <a:off x="7581739" y="36783"/>
            <a:ext cx="6164610" cy="729430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class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Cake {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public static final boolean IS_GOOD = true;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private String name;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private double cost;</a:t>
            </a:r>
          </a:p>
          <a:p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public void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setName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(String str) {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name = str;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public String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getName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name;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public void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setCost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(double cost) {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this.cost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cost;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public double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getCost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this.cost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public Cake(){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this(“”, 0);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public Cake(String name, double cost) {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setName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(name); 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setCost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(cost);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}  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782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ED83-8A0A-0548-BA23-13CB5D45B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847" y="143259"/>
            <a:ext cx="12561453" cy="1015663"/>
          </a:xfrm>
        </p:spPr>
        <p:txBody>
          <a:bodyPr/>
          <a:lstStyle/>
          <a:p>
            <a:r>
              <a:rPr lang="en-US" dirty="0"/>
              <a:t>Checking your Understanding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F2138-38CE-FB4F-963C-1AF7D9CA44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3903" y="1158922"/>
            <a:ext cx="5486975" cy="3756156"/>
          </a:xfrm>
        </p:spPr>
        <p:txBody>
          <a:bodyPr/>
          <a:lstStyle/>
          <a:p>
            <a:r>
              <a:rPr lang="en-US" dirty="0"/>
              <a:t>Identify:</a:t>
            </a:r>
          </a:p>
          <a:p>
            <a:pPr lvl="1"/>
            <a:r>
              <a:rPr lang="en-US" sz="1800" dirty="0"/>
              <a:t>Class variables (scope and type)</a:t>
            </a:r>
          </a:p>
          <a:p>
            <a:pPr lvl="1"/>
            <a:r>
              <a:rPr lang="en-US" sz="1800" dirty="0"/>
              <a:t>Instance variables (scope and type)</a:t>
            </a:r>
          </a:p>
          <a:p>
            <a:r>
              <a:rPr lang="en-US" dirty="0"/>
              <a:t>What is the purpose of the class variable in this example?</a:t>
            </a:r>
          </a:p>
          <a:p>
            <a:r>
              <a:rPr lang="en-US" dirty="0"/>
              <a:t>How can we access the class variable from another class?</a:t>
            </a:r>
          </a:p>
          <a:p>
            <a:r>
              <a:rPr lang="en-US" dirty="0"/>
              <a:t>How can we access the instance variable from another class?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278577-C507-B448-9A94-C13AB472D32E}"/>
              </a:ext>
            </a:extLst>
          </p:cNvPr>
          <p:cNvSpPr txBox="1"/>
          <p:nvPr/>
        </p:nvSpPr>
        <p:spPr>
          <a:xfrm>
            <a:off x="6400800" y="1158922"/>
            <a:ext cx="7180788" cy="59093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public class Store {   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public static int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nextId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101;</a:t>
            </a:r>
          </a:p>
          <a:p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private String name;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private String type;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private int id;</a:t>
            </a:r>
          </a:p>
          <a:p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public Store(String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storeName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String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storeType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name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storeName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type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storeType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id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nextId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++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nextId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;   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public int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getId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return id;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032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F8C1B-DC3E-E841-B6A5-63177E30B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620" y="113461"/>
            <a:ext cx="12561453" cy="1015663"/>
          </a:xfrm>
        </p:spPr>
        <p:txBody>
          <a:bodyPr/>
          <a:lstStyle/>
          <a:p>
            <a:r>
              <a:rPr lang="en-US" dirty="0"/>
              <a:t>Static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DFB7D-D77B-AE41-A1C6-ED4C90C27C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3221" y="1290432"/>
            <a:ext cx="6687125" cy="2347374"/>
          </a:xfrm>
        </p:spPr>
        <p:txBody>
          <a:bodyPr/>
          <a:lstStyle/>
          <a:p>
            <a:r>
              <a:rPr lang="en-US" dirty="0"/>
              <a:t>instance methods</a:t>
            </a:r>
          </a:p>
          <a:p>
            <a:pPr lvl="1"/>
            <a:r>
              <a:rPr lang="en-US" dirty="0"/>
              <a:t>Methods that need class level information</a:t>
            </a:r>
          </a:p>
          <a:p>
            <a:pPr lvl="1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Box bx = new Box(10, 10, 10);</a:t>
            </a:r>
          </a:p>
          <a:p>
            <a:pPr lvl="1"/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bx.getVolume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2"/>
            <a:r>
              <a:rPr lang="en-US" dirty="0"/>
              <a:t>Uses the Box’s width, height, length</a:t>
            </a:r>
          </a:p>
          <a:p>
            <a:pPr lvl="2"/>
            <a:r>
              <a:rPr lang="en-US" dirty="0"/>
              <a:t>is called on the constructed object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6DC2C5-FABF-AF4B-A76F-146A1F441CF0}"/>
              </a:ext>
            </a:extLst>
          </p:cNvPr>
          <p:cNvSpPr txBox="1"/>
          <p:nvPr/>
        </p:nvSpPr>
        <p:spPr>
          <a:xfrm>
            <a:off x="6456998" y="1129124"/>
            <a:ext cx="7360602" cy="535531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class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Box {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private int width;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	private int height;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private int length;</a:t>
            </a:r>
          </a:p>
          <a:p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public int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getVolume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	return width * height * length;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	}</a:t>
            </a:r>
          </a:p>
          <a:p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public Box(int width, int height, int length) {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this.width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width;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this.height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height;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this.length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length;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public static int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calcVolume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(int w, int h, int l) {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	return w * h * l;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D54C574-F1C4-224F-8D72-1D0CE315659A}"/>
              </a:ext>
            </a:extLst>
          </p:cNvPr>
          <p:cNvSpPr txBox="1">
            <a:spLocks/>
          </p:cNvSpPr>
          <p:nvPr/>
        </p:nvSpPr>
        <p:spPr>
          <a:xfrm>
            <a:off x="22106" y="3799114"/>
            <a:ext cx="6687125" cy="3387659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static method</a:t>
            </a:r>
          </a:p>
          <a:p>
            <a:pPr lvl="1"/>
            <a:r>
              <a:rPr lang="en-US" dirty="0"/>
              <a:t>Methods that “self contained”</a:t>
            </a:r>
          </a:p>
          <a:p>
            <a:pPr lvl="1"/>
            <a:r>
              <a:rPr lang="en-US" dirty="0"/>
              <a:t>Matches the </a:t>
            </a:r>
            <a:r>
              <a:rPr lang="en-US" i="1" dirty="0"/>
              <a:t>concept</a:t>
            </a:r>
            <a:r>
              <a:rPr lang="en-US" dirty="0"/>
              <a:t> of a class, but not unique to object</a:t>
            </a:r>
          </a:p>
          <a:p>
            <a:pPr lvl="1"/>
            <a:r>
              <a:rPr lang="en-US" b="1" dirty="0" err="1"/>
              <a:t>Box.calcVolume</a:t>
            </a:r>
            <a:r>
              <a:rPr lang="en-US" b="1" dirty="0"/>
              <a:t>(10, 10, 10);</a:t>
            </a:r>
          </a:p>
          <a:p>
            <a:pPr lvl="2"/>
            <a:r>
              <a:rPr lang="en-US" dirty="0"/>
              <a:t>one-time use</a:t>
            </a:r>
          </a:p>
          <a:p>
            <a:pPr lvl="2"/>
            <a:r>
              <a:rPr lang="en-US" dirty="0"/>
              <a:t>Just does ‘one thing’ and done</a:t>
            </a:r>
          </a:p>
          <a:p>
            <a:pPr lvl="1"/>
            <a:r>
              <a:rPr lang="en-US" dirty="0"/>
              <a:t>static may not call instance methods without building an object</a:t>
            </a:r>
          </a:p>
          <a:p>
            <a:pPr lvl="2"/>
            <a:r>
              <a:rPr lang="en-US" dirty="0"/>
              <a:t>but instance can call static! 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EDB37B83-B729-414D-BB64-25ADD03C6C95}"/>
              </a:ext>
            </a:extLst>
          </p:cNvPr>
          <p:cNvSpPr/>
          <p:nvPr/>
        </p:nvSpPr>
        <p:spPr>
          <a:xfrm>
            <a:off x="5400298" y="5258164"/>
            <a:ext cx="1210962" cy="469557"/>
          </a:xfrm>
          <a:prstGeom prst="righ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C3D6DE1E-C72D-FC4D-AD95-9E372E55E0AA}"/>
              </a:ext>
            </a:extLst>
          </p:cNvPr>
          <p:cNvSpPr/>
          <p:nvPr/>
        </p:nvSpPr>
        <p:spPr>
          <a:xfrm>
            <a:off x="4857781" y="2464119"/>
            <a:ext cx="1210962" cy="469557"/>
          </a:xfrm>
          <a:prstGeom prst="righ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42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5" grpId="0" animBg="1"/>
      <p:bldP spid="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ED83-8A0A-0548-BA23-13CB5D45B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789" y="104093"/>
            <a:ext cx="12561453" cy="1015663"/>
          </a:xfrm>
        </p:spPr>
        <p:txBody>
          <a:bodyPr/>
          <a:lstStyle/>
          <a:p>
            <a:r>
              <a:rPr lang="en-US" dirty="0"/>
              <a:t>Overloaded Constructors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F2138-38CE-FB4F-963C-1AF7D9CA44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119756"/>
            <a:ext cx="5486975" cy="6212213"/>
          </a:xfrm>
        </p:spPr>
        <p:txBody>
          <a:bodyPr/>
          <a:lstStyle/>
          <a:p>
            <a:r>
              <a:rPr lang="en-US" dirty="0"/>
              <a:t>Just like methods</a:t>
            </a:r>
          </a:p>
          <a:p>
            <a:pPr lvl="1"/>
            <a:r>
              <a:rPr lang="en-US" sz="1800" dirty="0"/>
              <a:t>Constructors can be overloaded. </a:t>
            </a:r>
          </a:p>
          <a:p>
            <a:r>
              <a:rPr lang="en-US" dirty="0"/>
              <a:t>Standard practice</a:t>
            </a:r>
          </a:p>
          <a:p>
            <a:pPr lvl="1"/>
            <a:r>
              <a:rPr lang="en-US" sz="1800" dirty="0"/>
              <a:t>call the most specific constructor with default values</a:t>
            </a:r>
          </a:p>
          <a:p>
            <a:pPr lvl="1"/>
            <a:r>
              <a:rPr lang="en-US" sz="1800" dirty="0"/>
              <a:t>this() (notice parents) is used to call the constructor.</a:t>
            </a:r>
          </a:p>
          <a:p>
            <a:pPr lvl="1"/>
            <a:r>
              <a:rPr lang="en-US" sz="1800" dirty="0"/>
              <a:t>must be </a:t>
            </a:r>
            <a:r>
              <a:rPr lang="en-US" sz="1800" b="1" dirty="0"/>
              <a:t>first line</a:t>
            </a:r>
            <a:r>
              <a:rPr lang="en-US" sz="1800" dirty="0"/>
              <a:t> in the constructor. </a:t>
            </a:r>
          </a:p>
          <a:p>
            <a:pPr lvl="1"/>
            <a:r>
              <a:rPr lang="en-US" sz="1800" dirty="0"/>
              <a:t>Keep it DRY!</a:t>
            </a:r>
          </a:p>
          <a:p>
            <a:r>
              <a:rPr lang="en-US" dirty="0"/>
              <a:t>When you write a constructor with parameters, the default one is not supported anymore!</a:t>
            </a:r>
          </a:p>
          <a:p>
            <a:pPr lvl="1"/>
            <a:r>
              <a:rPr lang="en-US" sz="1800" dirty="0"/>
              <a:t>Box b1 = new Box(); --- Error!</a:t>
            </a:r>
          </a:p>
          <a:p>
            <a:r>
              <a:rPr lang="en-US" dirty="0"/>
              <a:t>Really ask yourself</a:t>
            </a:r>
          </a:p>
          <a:p>
            <a:pPr lvl="1"/>
            <a:r>
              <a:rPr lang="en-US" sz="1800" dirty="0"/>
              <a:t>What do you need</a:t>
            </a:r>
          </a:p>
          <a:p>
            <a:pPr lvl="1"/>
            <a:r>
              <a:rPr lang="en-US" sz="1800" dirty="0"/>
              <a:t>Where do you get it!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278577-C507-B448-9A94-C13AB472D32E}"/>
              </a:ext>
            </a:extLst>
          </p:cNvPr>
          <p:cNvSpPr txBox="1"/>
          <p:nvPr/>
        </p:nvSpPr>
        <p:spPr>
          <a:xfrm>
            <a:off x="6672943" y="1776683"/>
            <a:ext cx="6908645" cy="480131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class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Box {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/* … */ 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public Box(int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cubeSize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// A one parameter constructor that sends default 	// values to the largest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	this(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cubeSize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cubeSize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cubeSize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public Box(int width, int height, int length) {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this.width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width;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this.height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height;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this.length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length;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public static void main(String[]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	Box rec = new Box(10, 20, 10);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	Box cube = new Box(10);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7034581-2088-48CB-B05C-0CDD05B94136}"/>
                  </a:ext>
                </a:extLst>
              </p14:cNvPr>
              <p14:cNvContentPartPr/>
              <p14:nvPr/>
            </p14:nvContentPartPr>
            <p14:xfrm>
              <a:off x="8555800" y="3536851"/>
              <a:ext cx="3323880" cy="15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7034581-2088-48CB-B05C-0CDD05B941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46800" y="3527642"/>
                <a:ext cx="3341520" cy="338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3D7F7F9-8B58-453C-A6FD-416D34544E16}"/>
                  </a:ext>
                </a:extLst>
              </p14:cNvPr>
              <p14:cNvContentPartPr/>
              <p14:nvPr/>
            </p14:nvContentPartPr>
            <p14:xfrm>
              <a:off x="11983714" y="3536851"/>
              <a:ext cx="1533600" cy="1193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3D7F7F9-8B58-453C-A6FD-416D34544E1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974714" y="3527851"/>
                <a:ext cx="1551240" cy="121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446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ED83-8A0A-0548-BA23-13CB5D45B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your Understanding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F2138-38CE-FB4F-963C-1AF7D9CA44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638460"/>
            <a:ext cx="5486975" cy="1023422"/>
          </a:xfrm>
        </p:spPr>
        <p:txBody>
          <a:bodyPr/>
          <a:lstStyle/>
          <a:p>
            <a:r>
              <a:rPr lang="en-US" sz="2400" dirty="0"/>
              <a:t>Rewrite the class Pet to have its constructors properly overloaded.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278577-C507-B448-9A94-C13AB472D32E}"/>
              </a:ext>
            </a:extLst>
          </p:cNvPr>
          <p:cNvSpPr txBox="1"/>
          <p:nvPr/>
        </p:nvSpPr>
        <p:spPr>
          <a:xfrm>
            <a:off x="7239000" y="1776683"/>
            <a:ext cx="6342588" cy="507831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public class Pet {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private String name;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private int age;</a:t>
            </a:r>
          </a:p>
          <a:p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public Pet() {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name = "Unnamed";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age = -1;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public Pet(String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petName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int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yearsOld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name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petName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age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yearsOld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public String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return name + ", " + age;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919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5" ma:contentTypeDescription="Create a new document." ma:contentTypeScope="" ma:versionID="d3659bec8b8330148a03d82a9d99f412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1a21d371127b63848c9a2290f5945250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2c41bee-f0ee-4aa6-9399-a35fbb883510" xsi:nil="true"/>
  </documentManagement>
</p:properties>
</file>

<file path=customXml/itemProps1.xml><?xml version="1.0" encoding="utf-8"?>
<ds:datastoreItem xmlns:ds="http://schemas.openxmlformats.org/officeDocument/2006/customXml" ds:itemID="{35D18CAB-B00B-469B-942C-798A83C49E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9A51EB2-5938-4503-962D-4191728186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0ABAC91-C1EB-481F-B60B-A09C54856BBA}">
  <ds:schemaRefs>
    <ds:schemaRef ds:uri="e06ed288-fd75-4b50-bbed-f5a5df88c31c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92c41bee-f0ee-4aa6-9399-a35fbb883510"/>
    <ds:schemaRef ds:uri="http://purl.org/dc/terms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738</TotalTime>
  <Words>1362</Words>
  <Application>Microsoft Office PowerPoint</Application>
  <PresentationFormat>Custom</PresentationFormat>
  <Paragraphs>252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Consolas</vt:lpstr>
      <vt:lpstr>Franklin Gothic Book</vt:lpstr>
      <vt:lpstr>Proxima Nova</vt:lpstr>
      <vt:lpstr>Source Sans Pro</vt:lpstr>
      <vt:lpstr>Vitesse Light</vt:lpstr>
      <vt:lpstr>Wingdings</vt:lpstr>
      <vt:lpstr>Office Theme</vt:lpstr>
      <vt:lpstr>PowerPoint Presentation</vt:lpstr>
      <vt:lpstr>Announcements</vt:lpstr>
      <vt:lpstr>Recall Activity</vt:lpstr>
      <vt:lpstr>Review</vt:lpstr>
      <vt:lpstr>Static x Instance Variables</vt:lpstr>
      <vt:lpstr>Checking your Understanding (Part 1)</vt:lpstr>
      <vt:lpstr>Static Methods</vt:lpstr>
      <vt:lpstr>Overloaded Constructors</vt:lpstr>
      <vt:lpstr>Checking your Understanding (Part 2)</vt:lpstr>
      <vt:lpstr>Packages</vt:lpstr>
      <vt:lpstr>Unit 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Moraes,Marcia</cp:lastModifiedBy>
  <cp:revision>11</cp:revision>
  <dcterms:created xsi:type="dcterms:W3CDTF">2020-04-15T02:27:17Z</dcterms:created>
  <dcterms:modified xsi:type="dcterms:W3CDTF">2023-03-23T22:51:07Z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