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 autoAdjust="0"/>
    <p:restoredTop sz="82721" autoAdjust="0"/>
  </p:normalViewPr>
  <p:slideViewPr>
    <p:cSldViewPr snapToGrid="0" snapToObjects="1">
      <p:cViewPr varScale="1">
        <p:scale>
          <a:sx n="92" d="100"/>
          <a:sy n="92" d="100"/>
        </p:scale>
        <p:origin x="1800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0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QvyTEx1wyOY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4" y="2777406"/>
            <a:ext cx="12561453" cy="1107996"/>
          </a:xfrm>
        </p:spPr>
        <p:txBody>
          <a:bodyPr/>
          <a:lstStyle/>
          <a:p>
            <a:r>
              <a:rPr lang="en-US" dirty="0"/>
              <a:t>Week 2: Debugging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193212"/>
          </a:xfrm>
        </p:spPr>
        <p:txBody>
          <a:bodyPr/>
          <a:lstStyle/>
          <a:p>
            <a:r>
              <a:rPr lang="en-US" dirty="0"/>
              <a:t>Welcome Question – What is your favorite outdoor activity?</a:t>
            </a:r>
          </a:p>
          <a:p>
            <a:r>
              <a:rPr lang="en-US" dirty="0"/>
              <a:t>Start asking as soon as you are settled, remember to introduce yourself / names. </a:t>
            </a:r>
            <a:br>
              <a:rPr lang="en-US" dirty="0"/>
            </a:br>
            <a:r>
              <a:rPr lang="en-US" u="sng" dirty="0"/>
              <a:t>By the time class starts </a:t>
            </a:r>
            <a:r>
              <a:rPr lang="en-US" dirty="0"/>
              <a:t>– you should be able to list some of the activities of those people sitting around you!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644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1DA-8B60-B247-AF8C-19D97D2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575E-0AD9-DD4A-8339-9833275FA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88610"/>
          </a:xfrm>
        </p:spPr>
        <p:txBody>
          <a:bodyPr/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Take Chicken across the river</a:t>
            </a:r>
          </a:p>
          <a:p>
            <a:pPr lvl="2"/>
            <a:r>
              <a:rPr lang="en-US" dirty="0"/>
              <a:t>fox and grain will be fine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Take fox across the river</a:t>
            </a:r>
          </a:p>
          <a:p>
            <a:pPr lvl="2"/>
            <a:r>
              <a:rPr lang="en-US" dirty="0"/>
              <a:t>Bring chicken back with you</a:t>
            </a:r>
          </a:p>
          <a:p>
            <a:r>
              <a:rPr lang="en-US" dirty="0"/>
              <a:t>Step 3:</a:t>
            </a:r>
          </a:p>
          <a:p>
            <a:pPr lvl="1"/>
            <a:r>
              <a:rPr lang="en-US" dirty="0"/>
              <a:t>Take grain across the river</a:t>
            </a:r>
          </a:p>
          <a:p>
            <a:r>
              <a:rPr lang="en-US" dirty="0"/>
              <a:t>Step 4:</a:t>
            </a:r>
          </a:p>
          <a:p>
            <a:pPr lvl="1"/>
            <a:r>
              <a:rPr lang="en-US" dirty="0"/>
              <a:t>Take chicken across again</a:t>
            </a:r>
          </a:p>
        </p:txBody>
      </p:sp>
    </p:spTree>
    <p:extLst>
      <p:ext uri="{BB962C8B-B14F-4D97-AF65-F5344CB8AC3E}">
        <p14:creationId xmlns:p14="http://schemas.microsoft.com/office/powerpoint/2010/main" val="41200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omputer Science is Changing Everything">
            <a:hlinkClick r:id="" action="ppaction://media"/>
            <a:extLst>
              <a:ext uri="{FF2B5EF4-FFF2-40B4-BE49-F238E27FC236}">
                <a16:creationId xmlns:a16="http://schemas.microsoft.com/office/drawing/2014/main" id="{F42ED215-81CB-9A4E-B099-819951F8A3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3FA7D0C-128D-41D6-9240-19C7250B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What is Computer Science? (Discussion)</a:t>
            </a:r>
          </a:p>
        </p:txBody>
      </p:sp>
    </p:spTree>
    <p:extLst>
      <p:ext uri="{BB962C8B-B14F-4D97-AF65-F5344CB8AC3E}">
        <p14:creationId xmlns:p14="http://schemas.microsoft.com/office/powerpoint/2010/main" val="1294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1C62-E90C-BA4B-A6C6-A157E9E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D722-0A78-794A-B8D1-2B7F58355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1328"/>
          </a:xfrm>
        </p:spPr>
        <p:txBody>
          <a:bodyPr/>
          <a:lstStyle/>
          <a:p>
            <a:r>
              <a:rPr lang="en-US" sz="2400" dirty="0"/>
              <a:t>Computer Science is…</a:t>
            </a:r>
          </a:p>
          <a:p>
            <a:pPr marL="699614" lvl="1" indent="0">
              <a:buNone/>
            </a:pPr>
            <a:r>
              <a:rPr lang="en-US" sz="2400" dirty="0"/>
              <a:t>Solving real world problems using technology as our means to solve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Corollary: Computer Sciences seek to improve the world around them by attempting to solve some of the world’s unsolvable problems. 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(ok, suggestion): Spend the next week, </a:t>
            </a:r>
          </a:p>
          <a:p>
            <a:pPr lvl="1"/>
            <a:r>
              <a:rPr lang="en-US" dirty="0"/>
              <a:t>documenting things you think would be better, </a:t>
            </a:r>
          </a:p>
          <a:p>
            <a:pPr lvl="1"/>
            <a:r>
              <a:rPr lang="en-US" dirty="0"/>
              <a:t>and that how many computers could improve them</a:t>
            </a:r>
          </a:p>
          <a:p>
            <a:pPr lvl="1"/>
            <a:r>
              <a:rPr lang="en-US" u="sng" dirty="0"/>
              <a:t>Come with at least six ”problems/opportunities” that you would like to see improved to next week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8FA7-16F6-6A4D-8BFC-C8E5182F436F}"/>
              </a:ext>
            </a:extLst>
          </p:cNvPr>
          <p:cNvSpPr/>
          <p:nvPr/>
        </p:nvSpPr>
        <p:spPr>
          <a:xfrm>
            <a:off x="8922328" y="207023"/>
            <a:ext cx="4618181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I daresay you haven’t had much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practice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,” said the Queen. “When I was your age, I always did it for half-an-hour a day. Why, sometimes I’ve believed as many as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six impossible things before breakfast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.”</a:t>
            </a:r>
            <a:endParaRPr lang="en-US" sz="1600" dirty="0">
              <a:latin typeface="Century Schoolbook" panose="02040604050505020304" pitchFamily="18" charset="0"/>
              <a:ea typeface="FangSong" panose="02010609060101010101" pitchFamily="49" charset="-122"/>
              <a:cs typeface="Al Nile" pitchFamily="2" charset="-78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Alice in Wonderland</a:t>
            </a:r>
          </a:p>
        </p:txBody>
      </p:sp>
    </p:spTree>
    <p:extLst>
      <p:ext uri="{BB962C8B-B14F-4D97-AF65-F5344CB8AC3E}">
        <p14:creationId xmlns:p14="http://schemas.microsoft.com/office/powerpoint/2010/main" val="35137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639"/>
            <a:ext cx="5606470" cy="6040693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pPr lvl="1"/>
            <a:r>
              <a:rPr lang="en-US" dirty="0"/>
              <a:t>Methods help you group code</a:t>
            </a:r>
          </a:p>
          <a:p>
            <a:pPr lvl="2"/>
            <a:r>
              <a:rPr lang="en-US" dirty="0"/>
              <a:t>Debug and </a:t>
            </a:r>
            <a:r>
              <a:rPr lang="en-US" b="1" dirty="0"/>
              <a:t>test </a:t>
            </a:r>
            <a:r>
              <a:rPr lang="en-US" dirty="0"/>
              <a:t>methods as you write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2BAE0-EAFF-5648-B133-D6DE7714422B}"/>
              </a:ext>
            </a:extLst>
          </p:cNvPr>
          <p:cNvSpPr txBox="1"/>
          <p:nvPr/>
        </p:nvSpPr>
        <p:spPr>
          <a:xfrm>
            <a:off x="8922327" y="6675499"/>
            <a:ext cx="3413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some examples</a:t>
            </a:r>
          </a:p>
        </p:txBody>
      </p:sp>
    </p:spTree>
    <p:extLst>
      <p:ext uri="{BB962C8B-B14F-4D97-AF65-F5344CB8AC3E}">
        <p14:creationId xmlns:p14="http://schemas.microsoft.com/office/powerpoint/2010/main" val="40119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478</Words>
  <Application>Microsoft Macintosh PowerPoint</Application>
  <PresentationFormat>Custom</PresentationFormat>
  <Paragraphs>60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Franklin Gothic Book</vt:lpstr>
      <vt:lpstr>Proxima Nova</vt:lpstr>
      <vt:lpstr>Vitesse Light</vt:lpstr>
      <vt:lpstr>Office Theme</vt:lpstr>
      <vt:lpstr>PowerPoint Presentation</vt:lpstr>
      <vt:lpstr>Warm Up Problem </vt:lpstr>
      <vt:lpstr>Farmer Solution</vt:lpstr>
      <vt:lpstr>What is Computer Science? (Discussion)</vt:lpstr>
      <vt:lpstr>What is Computer Science?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2020-08-31T19:53:10Z</dcterms:created>
  <dcterms:modified xsi:type="dcterms:W3CDTF">2020-09-06T21:15:43Z</dcterms:modified>
</cp:coreProperties>
</file>