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61" r:id="rId4"/>
    <p:sldId id="262" r:id="rId5"/>
    <p:sldId id="264" r:id="rId6"/>
    <p:sldId id="260" r:id="rId7"/>
    <p:sldId id="263" r:id="rId8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22" autoAdjust="0"/>
    <p:restoredTop sz="95994" autoAdjust="0"/>
  </p:normalViewPr>
  <p:slideViewPr>
    <p:cSldViewPr snapToGrid="0" snapToObjects="1">
      <p:cViewPr>
        <p:scale>
          <a:sx n="112" d="100"/>
          <a:sy n="112" d="100"/>
        </p:scale>
        <p:origin x="712" y="-168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g4a7_HH9Wbg?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Week 3: Empathize Problems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1347100"/>
          </a:xfrm>
        </p:spPr>
        <p:txBody>
          <a:bodyPr/>
          <a:lstStyle/>
          <a:p>
            <a:r>
              <a:rPr lang="en-US" dirty="0"/>
              <a:t>Warm Up Question:  Favorite way to relax after a long day?</a:t>
            </a:r>
          </a:p>
          <a:p>
            <a:r>
              <a:rPr lang="en-US" dirty="0"/>
              <a:t>Start *before* class starts! </a:t>
            </a:r>
          </a:p>
          <a:p>
            <a:r>
              <a:rPr lang="en-US" dirty="0"/>
              <a:t>Remember, use this time to get to know the students around you. How many different suggestions can you recall?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descr="What do programmers actually do?">
            <a:hlinkClick r:id="" action="ppaction://media"/>
            <a:extLst>
              <a:ext uri="{FF2B5EF4-FFF2-40B4-BE49-F238E27FC236}">
                <a16:creationId xmlns:a16="http://schemas.microsoft.com/office/drawing/2014/main" id="{D57EAC79-D1BD-7B40-99AC-18920B03A3C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19200" y="0"/>
            <a:ext cx="11379200" cy="6400800"/>
          </a:xfrm>
          <a:prstGeom prst="rect">
            <a:avLst/>
          </a:prstGeom>
          <a:noFill/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D2DE2BDF-6484-4EAF-941D-1F3A07F6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24" y="6654703"/>
            <a:ext cx="13016751" cy="779320"/>
          </a:xfrm>
        </p:spPr>
        <p:txBody>
          <a:bodyPr/>
          <a:lstStyle/>
          <a:p>
            <a:r>
              <a:rPr lang="en-US" dirty="0"/>
              <a:t>Physics Girl – On Computer Science! </a:t>
            </a:r>
          </a:p>
        </p:txBody>
      </p:sp>
    </p:spTree>
    <p:extLst>
      <p:ext uri="{BB962C8B-B14F-4D97-AF65-F5344CB8AC3E}">
        <p14:creationId xmlns:p14="http://schemas.microsoft.com/office/powerpoint/2010/main" val="363420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C53F47-6308-3F4D-B53A-EF989446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Science is..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72A9EB-F39C-9D49-AABD-8470463F54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63722"/>
            <a:ext cx="12561453" cy="4437177"/>
          </a:xfrm>
        </p:spPr>
        <p:txBody>
          <a:bodyPr/>
          <a:lstStyle/>
          <a:p>
            <a:r>
              <a:rPr lang="en-US" dirty="0"/>
              <a:t>Solving Problems!</a:t>
            </a:r>
          </a:p>
          <a:p>
            <a:pPr lvl="1"/>
            <a:r>
              <a:rPr lang="en-US" dirty="0"/>
              <a:t>and Solving Puzzles – using both creative and logical side of the brains</a:t>
            </a:r>
          </a:p>
          <a:p>
            <a:r>
              <a:rPr lang="en-US" dirty="0"/>
              <a:t>Taking problems</a:t>
            </a:r>
          </a:p>
          <a:p>
            <a:pPr lvl="1"/>
            <a:r>
              <a:rPr lang="en-US" dirty="0"/>
              <a:t>Breaking into smaller problems (divide)</a:t>
            </a:r>
          </a:p>
          <a:p>
            <a:pPr lvl="1"/>
            <a:r>
              <a:rPr lang="en-US" dirty="0"/>
              <a:t>Solving them (conquer)</a:t>
            </a:r>
          </a:p>
          <a:p>
            <a:pPr lvl="1"/>
            <a:r>
              <a:rPr lang="en-US" dirty="0"/>
              <a:t>Putting them together to solve larger problems (glue)</a:t>
            </a:r>
          </a:p>
          <a:p>
            <a:r>
              <a:rPr lang="en-US" dirty="0"/>
              <a:t>Last weeks ”homework”</a:t>
            </a:r>
          </a:p>
          <a:p>
            <a:pPr lvl="1"/>
            <a:r>
              <a:rPr lang="en-US" dirty="0"/>
              <a:t>What are problems/opportunities you see around you? </a:t>
            </a:r>
          </a:p>
          <a:p>
            <a:pPr lvl="2"/>
            <a:r>
              <a:rPr lang="en-US" dirty="0"/>
              <a:t>Stuff that could be better, stuff that technology can improve. </a:t>
            </a:r>
          </a:p>
          <a:p>
            <a:pPr lvl="1"/>
            <a:r>
              <a:rPr lang="en-US" dirty="0"/>
              <a:t>Did you do it? </a:t>
            </a:r>
          </a:p>
          <a:p>
            <a:pPr lvl="2"/>
            <a:r>
              <a:rPr lang="en-US" dirty="0"/>
              <a:t>If not, think of a few things real quick. </a:t>
            </a:r>
          </a:p>
        </p:txBody>
      </p:sp>
    </p:spTree>
    <p:extLst>
      <p:ext uri="{BB962C8B-B14F-4D97-AF65-F5344CB8AC3E}">
        <p14:creationId xmlns:p14="http://schemas.microsoft.com/office/powerpoint/2010/main" val="2114219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B04E-B68E-E548-B255-55FEAAB05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– Empathize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B83EB-503B-2E44-8D80-E7F2EA4FD1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63723"/>
            <a:ext cx="12561453" cy="6080078"/>
          </a:xfrm>
        </p:spPr>
        <p:txBody>
          <a:bodyPr/>
          <a:lstStyle/>
          <a:p>
            <a:r>
              <a:rPr lang="en-US" dirty="0"/>
              <a:t>With a partner(s) – Discuss your ideas!</a:t>
            </a:r>
          </a:p>
          <a:p>
            <a:pPr lvl="1"/>
            <a:r>
              <a:rPr lang="en-US" dirty="0"/>
              <a:t>Narrow down to 2 – 3 ideas – where software/applications can be a solution </a:t>
            </a:r>
          </a:p>
          <a:p>
            <a:pPr lvl="1"/>
            <a:r>
              <a:rPr lang="en-US" dirty="0"/>
              <a:t>try to answer the following:</a:t>
            </a:r>
          </a:p>
          <a:p>
            <a:pPr lvl="2"/>
            <a:r>
              <a:rPr lang="en-US" dirty="0"/>
              <a:t>What is the problem / opportunity?</a:t>
            </a:r>
          </a:p>
          <a:p>
            <a:pPr lvl="2"/>
            <a:r>
              <a:rPr lang="en-US" dirty="0"/>
              <a:t>Who are the major stake holders?</a:t>
            </a:r>
          </a:p>
          <a:p>
            <a:pPr lvl="3"/>
            <a:r>
              <a:rPr lang="en-US" dirty="0"/>
              <a:t>Audience(s)</a:t>
            </a:r>
          </a:p>
          <a:p>
            <a:pPr lvl="3"/>
            <a:r>
              <a:rPr lang="en-US" dirty="0"/>
              <a:t>Groups needed to be involved?</a:t>
            </a:r>
          </a:p>
          <a:p>
            <a:pPr lvl="2"/>
            <a:r>
              <a:rPr lang="en-US" dirty="0"/>
              <a:t>How can technology be a means of solving it?</a:t>
            </a:r>
          </a:p>
          <a:p>
            <a:r>
              <a:rPr lang="en-US" dirty="0"/>
              <a:t>What you are working on</a:t>
            </a:r>
          </a:p>
          <a:p>
            <a:pPr lvl="1"/>
            <a:r>
              <a:rPr lang="en-US" dirty="0"/>
              <a:t>Defining the </a:t>
            </a:r>
            <a:r>
              <a:rPr lang="en-US" u="sng" dirty="0"/>
              <a:t>requirements</a:t>
            </a:r>
            <a:r>
              <a:rPr lang="en-US" dirty="0"/>
              <a:t> for an application. </a:t>
            </a:r>
          </a:p>
          <a:p>
            <a:pPr lvl="2"/>
            <a:r>
              <a:rPr lang="en-US" dirty="0"/>
              <a:t>In two weeks, you should pick 1 (one) idea, and try to have it clearly defined. </a:t>
            </a:r>
          </a:p>
          <a:p>
            <a:r>
              <a:rPr lang="en-US" dirty="0"/>
              <a:t>Partners :</a:t>
            </a:r>
          </a:p>
          <a:p>
            <a:pPr lvl="1"/>
            <a:r>
              <a:rPr lang="en-US" dirty="0"/>
              <a:t>Our goal is to </a:t>
            </a:r>
            <a:r>
              <a:rPr lang="en-US" b="1" dirty="0"/>
              <a:t>encourage</a:t>
            </a:r>
            <a:r>
              <a:rPr lang="en-US" dirty="0"/>
              <a:t> and </a:t>
            </a:r>
            <a:r>
              <a:rPr lang="en-US" b="1" dirty="0"/>
              <a:t>question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Not the idea, but brainstorm audiences, groups. </a:t>
            </a:r>
          </a:p>
          <a:p>
            <a:pPr lvl="2"/>
            <a:r>
              <a:rPr lang="en-US" dirty="0"/>
              <a:t>Focus on asking </a:t>
            </a:r>
            <a:r>
              <a:rPr lang="en-US" u="sng" dirty="0"/>
              <a:t>open ended questions,</a:t>
            </a:r>
            <a:r>
              <a:rPr lang="en-US" dirty="0"/>
              <a:t> not suggestions or solutions!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082A4D-DA09-0145-927B-E44CA56C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to our Madness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36FAA-333D-194A-BED5-E00CF08A4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5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4387-24D3-054F-A209-D0DF427B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Gears to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1F7B4-48A2-9E4F-A1F4-586A1C1E16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24500"/>
            <a:ext cx="12561453" cy="5181931"/>
          </a:xfrm>
        </p:spPr>
        <p:txBody>
          <a:bodyPr/>
          <a:lstStyle/>
          <a:p>
            <a:r>
              <a:rPr lang="en-US" b="1" dirty="0"/>
              <a:t>Divide-Conquer-Glue</a:t>
            </a:r>
            <a:endParaRPr lang="en-US" dirty="0"/>
          </a:p>
          <a:p>
            <a:pPr lvl="1"/>
            <a:r>
              <a:rPr lang="en-US" dirty="0"/>
              <a:t>Solving problems, takes looking at them different</a:t>
            </a:r>
          </a:p>
          <a:p>
            <a:pPr lvl="1"/>
            <a:r>
              <a:rPr lang="en-US" dirty="0"/>
              <a:t>Take a problem, break it into smaller parts. 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Methods are meant to focus on</a:t>
            </a:r>
          </a:p>
          <a:p>
            <a:pPr lvl="2"/>
            <a:r>
              <a:rPr lang="en-US" b="1" dirty="0"/>
              <a:t>ONE</a:t>
            </a:r>
            <a:r>
              <a:rPr lang="en-US" dirty="0"/>
              <a:t> idea, one task, one thing!</a:t>
            </a:r>
          </a:p>
          <a:p>
            <a:pPr lvl="1"/>
            <a:r>
              <a:rPr lang="en-US" dirty="0"/>
              <a:t>Methods ideally return a value (but not always)</a:t>
            </a:r>
          </a:p>
          <a:p>
            <a:pPr lvl="2"/>
            <a:r>
              <a:rPr lang="en-US" dirty="0"/>
              <a:t>This value is used throughout your code</a:t>
            </a:r>
          </a:p>
          <a:p>
            <a:r>
              <a:rPr lang="en-US" dirty="0"/>
              <a:t>How to know when to write methods?</a:t>
            </a:r>
          </a:p>
          <a:p>
            <a:pPr lvl="1"/>
            <a:r>
              <a:rPr lang="en-US" dirty="0"/>
              <a:t>If you “cut and paste” code, you should probably be using methods</a:t>
            </a:r>
          </a:p>
          <a:p>
            <a:pPr lvl="1"/>
            <a:r>
              <a:rPr lang="en-US" dirty="0"/>
              <a:t>When you are dealing with a single task, you should probably be using a method</a:t>
            </a:r>
          </a:p>
          <a:p>
            <a:pPr lvl="1"/>
            <a:r>
              <a:rPr lang="en-US" dirty="0"/>
              <a:t>When you have more than 20 lines of code – you are probably doing it wrong and need some methods.</a:t>
            </a:r>
          </a:p>
          <a:p>
            <a:pPr marL="699614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3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26FCC-498C-C74E-8536-E4C69A7F5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and Testing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65A00-071A-684C-AA85-6566EE2CA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28093"/>
            <a:ext cx="12561453" cy="5572807"/>
          </a:xfrm>
        </p:spPr>
        <p:txBody>
          <a:bodyPr/>
          <a:lstStyle/>
          <a:p>
            <a:r>
              <a:rPr lang="en-US" dirty="0"/>
              <a:t>Designing Methods</a:t>
            </a:r>
          </a:p>
          <a:p>
            <a:pPr lvl="1"/>
            <a:r>
              <a:rPr lang="en-US" dirty="0"/>
              <a:t>Pre-condition – what can you assume going into the method</a:t>
            </a:r>
          </a:p>
          <a:p>
            <a:pPr lvl="1"/>
            <a:r>
              <a:rPr lang="en-US" dirty="0"/>
              <a:t>Post-condition – what will the method produce</a:t>
            </a:r>
          </a:p>
          <a:p>
            <a:pPr lvl="2"/>
            <a:r>
              <a:rPr lang="en-US" dirty="0"/>
              <a:t>your </a:t>
            </a:r>
            <a:r>
              <a:rPr lang="en-US" b="1" dirty="0"/>
              <a:t>return</a:t>
            </a:r>
            <a:r>
              <a:rPr lang="en-US" dirty="0"/>
              <a:t> type</a:t>
            </a:r>
          </a:p>
          <a:p>
            <a:r>
              <a:rPr lang="en-US" dirty="0"/>
              <a:t>When Coding Methods</a:t>
            </a:r>
          </a:p>
          <a:p>
            <a:pPr lvl="1"/>
            <a:r>
              <a:rPr lang="en-US" dirty="0"/>
              <a:t>Focus on the one task (biggest mistake is looking at the entire program)</a:t>
            </a:r>
          </a:p>
          <a:p>
            <a:r>
              <a:rPr lang="en-US" dirty="0"/>
              <a:t>TEST every method, </a:t>
            </a:r>
            <a:r>
              <a:rPr lang="en-US" b="1" dirty="0"/>
              <a:t>before</a:t>
            </a:r>
            <a:r>
              <a:rPr lang="en-US" dirty="0"/>
              <a:t> coding other methods!</a:t>
            </a:r>
          </a:p>
          <a:p>
            <a:pPr lvl="1"/>
            <a:r>
              <a:rPr lang="en-US" dirty="0"/>
              <a:t>This is called “unit testing” and a major component of Test-Driven Development (TDD)</a:t>
            </a:r>
          </a:p>
          <a:p>
            <a:pPr lvl="1"/>
            <a:r>
              <a:rPr lang="en-US" dirty="0"/>
              <a:t>Testing helps define specifications </a:t>
            </a:r>
          </a:p>
          <a:p>
            <a:pPr lvl="1"/>
            <a:r>
              <a:rPr lang="en-US" dirty="0"/>
              <a:t>Hard to do, as feels like writing twice, but changes how you look at the problem</a:t>
            </a:r>
          </a:p>
          <a:p>
            <a:pPr lvl="2"/>
            <a:r>
              <a:rPr lang="en-US" dirty="0"/>
              <a:t>Future classes will give you tools to help with this (</a:t>
            </a:r>
            <a:r>
              <a:rPr lang="en-US" dirty="0" err="1"/>
              <a:t>jUnit</a:t>
            </a:r>
            <a:r>
              <a:rPr lang="en-US" dirty="0"/>
              <a:t>), but for now, we will write every test as another method.</a:t>
            </a:r>
          </a:p>
          <a:p>
            <a:pPr lvl="1"/>
            <a:r>
              <a:rPr lang="en-US" dirty="0"/>
              <a:t>Once a method is written </a:t>
            </a:r>
            <a:r>
              <a:rPr lang="en-US" u="sng" dirty="0"/>
              <a:t>and tested</a:t>
            </a:r>
            <a:r>
              <a:rPr lang="en-US" dirty="0"/>
              <a:t>, you can move onto your next task! </a:t>
            </a:r>
          </a:p>
          <a:p>
            <a:pPr lvl="1"/>
            <a:r>
              <a:rPr lang="en-US" dirty="0"/>
              <a:t>Makes a better product! </a:t>
            </a:r>
          </a:p>
          <a:p>
            <a:r>
              <a:rPr lang="en-US" dirty="0"/>
              <a:t>Let’s look at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98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539</Words>
  <Application>Microsoft Macintosh PowerPoint</Application>
  <PresentationFormat>Custom</PresentationFormat>
  <Paragraphs>62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Franklin Gothic Book</vt:lpstr>
      <vt:lpstr>Proxima Nova</vt:lpstr>
      <vt:lpstr>Vitesse Light</vt:lpstr>
      <vt:lpstr>Office Theme</vt:lpstr>
      <vt:lpstr>PowerPoint Presentation</vt:lpstr>
      <vt:lpstr>Physics Girl – On Computer Science! </vt:lpstr>
      <vt:lpstr>Computer Science is.. </vt:lpstr>
      <vt:lpstr>Activity – Empathize </vt:lpstr>
      <vt:lpstr>Methods to our Madness</vt:lpstr>
      <vt:lpstr>Changing Gears to Code</vt:lpstr>
      <vt:lpstr>Designing and Testing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3</cp:revision>
  <dcterms:created xsi:type="dcterms:W3CDTF">2020-09-06T21:27:50Z</dcterms:created>
  <dcterms:modified xsi:type="dcterms:W3CDTF">2020-09-07T01:18:39Z</dcterms:modified>
</cp:coreProperties>
</file>