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4" r:id="rId4"/>
    <p:sldId id="257" r:id="rId5"/>
    <p:sldId id="258" r:id="rId6"/>
    <p:sldId id="268" r:id="rId7"/>
    <p:sldId id="259" r:id="rId8"/>
    <p:sldId id="269" r:id="rId9"/>
    <p:sldId id="260" r:id="rId10"/>
    <p:sldId id="261" r:id="rId11"/>
    <p:sldId id="265" r:id="rId12"/>
    <p:sldId id="266" r:id="rId13"/>
    <p:sldId id="262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61" d="100"/>
          <a:sy n="61" d="100"/>
        </p:scale>
        <p:origin x="1026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86E1F4F7-B7F7-4ADE-97A6-24723EA503E7}"/>
    <pc:docChg chg="custSel modSld">
      <pc:chgData name="Moraes,Marcia" userId="c9c67e8a-58e2-4733-9a1c-5d44fec4775b" providerId="ADAL" clId="{86E1F4F7-B7F7-4ADE-97A6-24723EA503E7}" dt="2022-08-19T14:48:48.774" v="28" actId="478"/>
      <pc:docMkLst>
        <pc:docMk/>
      </pc:docMkLst>
      <pc:sldChg chg="delSp modSp mod">
        <pc:chgData name="Moraes,Marcia" userId="c9c67e8a-58e2-4733-9a1c-5d44fec4775b" providerId="ADAL" clId="{86E1F4F7-B7F7-4ADE-97A6-24723EA503E7}" dt="2022-08-19T14:48:48.774" v="28" actId="478"/>
        <pc:sldMkLst>
          <pc:docMk/>
          <pc:sldMk cId="876244202" sldId="270"/>
        </pc:sldMkLst>
        <pc:spChg chg="del mod">
          <ac:chgData name="Moraes,Marcia" userId="c9c67e8a-58e2-4733-9a1c-5d44fec4775b" providerId="ADAL" clId="{86E1F4F7-B7F7-4ADE-97A6-24723EA503E7}" dt="2022-08-19T14:48:48.774" v="28" actId="478"/>
          <ac:spMkLst>
            <pc:docMk/>
            <pc:sldMk cId="876244202" sldId="270"/>
            <ac:spMk id="9" creationId="{B06B4A78-C810-42EF-9A72-6B2BEA732F0E}"/>
          </ac:spMkLst>
        </pc:spChg>
      </pc:sldChg>
    </pc:docChg>
  </pc:docChgLst>
  <pc:docChgLst>
    <pc:chgData name="Moraes,Marcia" userId="c9c67e8a-58e2-4733-9a1c-5d44fec4775b" providerId="ADAL" clId="{2643F433-1038-4849-B59A-84215725AEEF}"/>
    <pc:docChg chg="custSel modSld">
      <pc:chgData name="Moraes,Marcia" userId="c9c67e8a-58e2-4733-9a1c-5d44fec4775b" providerId="ADAL" clId="{2643F433-1038-4849-B59A-84215725AEEF}" dt="2022-08-19T01:43:01.672" v="0" actId="478"/>
      <pc:docMkLst>
        <pc:docMk/>
      </pc:docMkLst>
      <pc:sldChg chg="delSp mod">
        <pc:chgData name="Moraes,Marcia" userId="c9c67e8a-58e2-4733-9a1c-5d44fec4775b" providerId="ADAL" clId="{2643F433-1038-4849-B59A-84215725AEEF}" dt="2022-08-19T01:43:01.672" v="0" actId="478"/>
        <pc:sldMkLst>
          <pc:docMk/>
          <pc:sldMk cId="876244202" sldId="270"/>
        </pc:sldMkLst>
        <pc:spChg chg="del">
          <ac:chgData name="Moraes,Marcia" userId="c9c67e8a-58e2-4733-9a1c-5d44fec4775b" providerId="ADAL" clId="{2643F433-1038-4849-B59A-84215725AEEF}" dt="2022-08-19T01:43:01.672" v="0" actId="478"/>
          <ac:spMkLst>
            <pc:docMk/>
            <pc:sldMk cId="876244202" sldId="270"/>
            <ac:spMk id="7" creationId="{CB1D3C32-157D-4AB2-8254-1075DFAB88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226-FDB6-7544-AA77-83C2EA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– Draw the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E5F-E99E-254F-9537-8235609D18AD}"/>
              </a:ext>
            </a:extLst>
          </p:cNvPr>
          <p:cNvSpPr txBox="1"/>
          <p:nvPr/>
        </p:nvSpPr>
        <p:spPr>
          <a:xfrm>
            <a:off x="2279650" y="1652118"/>
            <a:ext cx="9258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597-DB15-D040-A2E3-0D01AA69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497-4143-704D-80AE-52B1E62D3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693225" cy="2438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(10, 20, 30)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-1, -1)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(3, 0, 2)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0, 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(20, 19, 18)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22D90-EB77-AB4A-8241-2A5D8AE6528E}"/>
              </a:ext>
            </a:extLst>
          </p:cNvPr>
          <p:cNvSpPr txBox="1"/>
          <p:nvPr/>
        </p:nvSpPr>
        <p:spPr>
          <a:xfrm>
            <a:off x="4007044" y="4448145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tree you drew !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944B35-F630-D64A-B227-A5DE5B4ACE37}"/>
              </a:ext>
            </a:extLst>
          </p:cNvPr>
          <p:cNvSpPr txBox="1">
            <a:spLocks/>
          </p:cNvSpPr>
          <p:nvPr/>
        </p:nvSpPr>
        <p:spPr>
          <a:xfrm>
            <a:off x="6812975" y="1776683"/>
            <a:ext cx="4693225" cy="243848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The value of pi is: 3.14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need more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no pie</a:t>
            </a:r>
          </a:p>
          <a:p>
            <a:pPr>
              <a:buFont typeface="+mj-lt"/>
              <a:buAutoNum type="arabicPeriod"/>
            </a:pPr>
            <a:r>
              <a:rPr lang="el-GR" dirty="0">
                <a:latin typeface="+mn-lt"/>
                <a:cs typeface="Consolas" panose="020B0609020204030204" pitchFamily="49" charset="0"/>
              </a:rPr>
              <a:t>π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like pie</a:t>
            </a:r>
          </a:p>
        </p:txBody>
      </p:sp>
    </p:spTree>
    <p:extLst>
      <p:ext uri="{BB962C8B-B14F-4D97-AF65-F5344CB8AC3E}">
        <p14:creationId xmlns:p14="http://schemas.microsoft.com/office/powerpoint/2010/main" val="1459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174733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Tuesday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3AC70-D4B9-42A1-ABE1-CE635EEDB153}"/>
              </a:ext>
            </a:extLst>
          </p:cNvPr>
          <p:cNvSpPr txBox="1"/>
          <p:nvPr/>
        </p:nvSpPr>
        <p:spPr>
          <a:xfrm>
            <a:off x="2651665" y="6264377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Try to recall a situation where you had to solve a problem you didn’t know the solution to (usually people interactions)?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C50-9D9F-9842-A32B-19B9DF43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CAB46C-2D5A-466F-ACC8-A913721D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30" y="1587501"/>
            <a:ext cx="946124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the output for the given code, what is conditional operator needed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??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Arial Unicode MS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"%b, %b, %b"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7CCFC-63FE-431E-BEDE-18869D514285}"/>
              </a:ext>
            </a:extLst>
          </p:cNvPr>
          <p:cNvSpPr txBox="1"/>
          <p:nvPr/>
        </p:nvSpPr>
        <p:spPr>
          <a:xfrm>
            <a:off x="925529" y="5244029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false, false,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CE85D-FF7C-4B09-852D-36A7AF1F57F3}"/>
              </a:ext>
            </a:extLst>
          </p:cNvPr>
          <p:cNvSpPr txBox="1"/>
          <p:nvPr/>
        </p:nvSpPr>
        <p:spPr>
          <a:xfrm>
            <a:off x="11391441" y="352540"/>
            <a:ext cx="16855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r>
              <a:rPr lang="en-US" dirty="0"/>
              <a:t>A: &gt;</a:t>
            </a:r>
          </a:p>
          <a:p>
            <a:r>
              <a:rPr lang="en-US" dirty="0"/>
              <a:t>B: &lt;</a:t>
            </a:r>
          </a:p>
          <a:p>
            <a:r>
              <a:rPr lang="en-US" dirty="0"/>
              <a:t>C: &gt;=</a:t>
            </a:r>
          </a:p>
          <a:p>
            <a:r>
              <a:rPr lang="en-US" dirty="0"/>
              <a:t>D: &lt;=</a:t>
            </a:r>
          </a:p>
          <a:p>
            <a:r>
              <a:rPr lang="en-US" dirty="0"/>
              <a:t>E: ==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96204-A3FF-4169-B886-70750A703A34}"/>
              </a:ext>
            </a:extLst>
          </p:cNvPr>
          <p:cNvSpPr txBox="1"/>
          <p:nvPr/>
        </p:nvSpPr>
        <p:spPr>
          <a:xfrm>
            <a:off x="3279354" y="5244029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1A1-6E85-4749-AC5E-7ABEFC4F0107}"/>
              </a:ext>
            </a:extLst>
          </p:cNvPr>
          <p:cNvSpPr txBox="1"/>
          <p:nvPr/>
        </p:nvSpPr>
        <p:spPr>
          <a:xfrm>
            <a:off x="925530" y="5700042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true, true, 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023EC-747D-42C2-8B80-5FCABB2BC1DB}"/>
              </a:ext>
            </a:extLst>
          </p:cNvPr>
          <p:cNvSpPr txBox="1"/>
          <p:nvPr/>
        </p:nvSpPr>
        <p:spPr>
          <a:xfrm>
            <a:off x="3279354" y="5715070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&lt;= 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ABD88-72A7-4260-9077-6481BB1D2232}"/>
              </a:ext>
            </a:extLst>
          </p:cNvPr>
          <p:cNvSpPr txBox="1"/>
          <p:nvPr/>
        </p:nvSpPr>
        <p:spPr>
          <a:xfrm>
            <a:off x="925530" y="6240518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false, true,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EDA1-B0AD-47A4-9C61-E2B44D58BCCD}"/>
              </a:ext>
            </a:extLst>
          </p:cNvPr>
          <p:cNvSpPr txBox="1"/>
          <p:nvPr/>
        </p:nvSpPr>
        <p:spPr>
          <a:xfrm>
            <a:off x="3279354" y="6255546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 (E)</a:t>
            </a:r>
          </a:p>
        </p:txBody>
      </p:sp>
    </p:spTree>
    <p:extLst>
      <p:ext uri="{BB962C8B-B14F-4D97-AF65-F5344CB8AC3E}">
        <p14:creationId xmlns:p14="http://schemas.microsoft.com/office/powerpoint/2010/main" val="432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39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false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459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 (available on canvas / in zyBooks)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boolean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line of code that goes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false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Yay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puppies”);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one line, allowed but not common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870446" y="4163198"/>
            <a:ext cx="51816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//block of code!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happy”);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” + happy);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Need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more puppies”);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expression. In zyBooks / canvas – same one.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</a:t>
            </a:r>
            <a:r>
              <a:rPr lang="en-US" u="sng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code that go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at min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over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NO, under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= puppies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(“happy level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” + happy);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puppies is over 200!!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(“ok, that may be too many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more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1258</Words>
  <Application>Microsoft Office PowerPoint</Application>
  <PresentationFormat>Custom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Reading Check-in</vt:lpstr>
      <vt:lpstr>Basic Conditionals</vt:lpstr>
      <vt:lpstr>Conditional Expressions</vt:lpstr>
      <vt:lpstr>In Class Activity: Group Practice 1</vt:lpstr>
      <vt:lpstr>If Statements</vt:lpstr>
      <vt:lpstr>In Class Activity: Group Practice 2</vt:lpstr>
      <vt:lpstr>Nested If Statements</vt:lpstr>
      <vt:lpstr>How to track?</vt:lpstr>
      <vt:lpstr>Group Activity – Draw the Tree</vt:lpstr>
      <vt:lpstr>Answer the following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13</cp:revision>
  <dcterms:created xsi:type="dcterms:W3CDTF">2020-03-09T14:27:45Z</dcterms:created>
  <dcterms:modified xsi:type="dcterms:W3CDTF">2022-08-19T14:48:51Z</dcterms:modified>
</cp:coreProperties>
</file>