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4" r:id="rId4"/>
    <p:sldId id="265" r:id="rId5"/>
    <p:sldId id="257" r:id="rId6"/>
    <p:sldId id="267" r:id="rId7"/>
    <p:sldId id="258" r:id="rId8"/>
    <p:sldId id="268" r:id="rId9"/>
    <p:sldId id="261" r:id="rId10"/>
    <p:sldId id="259" r:id="rId11"/>
    <p:sldId id="260" r:id="rId12"/>
    <p:sldId id="263" r:id="rId13"/>
    <p:sldId id="262" r:id="rId14"/>
    <p:sldId id="269" r:id="rId15"/>
    <p:sldId id="270" r:id="rId16"/>
    <p:sldId id="271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93" d="100"/>
          <a:sy n="93" d="100"/>
        </p:scale>
        <p:origin x="102" y="25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3:1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0 24575,'-1'1'0,"0"-1"0,0 0 0,0 1 0,0-1 0,0 1 0,0-1 0,0 1 0,0 0 0,0-1 0,1 1 0,-1 0 0,0 0 0,1-1 0,-1 1 0,0 0 0,1 0 0,-1 0 0,1 0 0,-1 0 0,1 0 0,0 0 0,-1 0 0,1 0 0,0 0 0,0 0 0,-1 2 0,-4 37 0,3-28 0,-42 234 0,22-137 0,18-90 0,-1 0 0,-1 0 0,-1 0 0,-1-1 0,-1 0 0,0 0 0,-12 16 0,-90 108 0,2-4 0,-11 67 0,113-193 0,1 0 0,1 0 0,0 1 0,0 0 0,2 0 0,-1 0 0,-2 24 0,-9 34 0,-10 28 0,6 0 0,-12 154 0,24 163 0,10-238 0,-4-155 0,2 0 0,0 0 0,2 0 0,6 28 0,-7-46 0,-1 1 0,1-1 0,0 1 0,1-1 0,-1 0 0,1 1 0,0-1 0,0-1 0,0 1 0,1 0 0,0-1 0,0 0 0,0 1 0,0-2 0,1 1 0,-1 0 0,1-1 0,0 0 0,0 0 0,0-1 0,1 1 0,6 1 0,86 22 0,2-6 0,0-3 0,133 5 0,310-19 0,-273-7 0,-259 5 0,1-1 0,0 0 0,-1-1 0,1 0 0,0-1 0,-1-1 0,0 0 0,0 0 0,1-1 0,-2 0 0,21-11 0,-11 3 0,1 2 0,37-13 0,-34 14 0,-1-1 0,27-15 0,-11 4 0,0 2 0,1 1 0,1 2 0,0 2 0,77-15 0,217-17 0,-217 36-1365,-96 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5:3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207 107 968,'0'0'6191,"0"-4"-5580,1-1-216,-1 0 0,-1 0 0,1 0 0,-1-1 0,1 1 0,-1 0 0,-1 0 0,1 0 0,-1 1 0,0-1 0,0 0 0,-5-8 1,4 10-383,0 0 0,0 1 0,0-1 0,0 1 0,0 0 0,0 0 0,-1 0 0,1 0 0,0 1 0,-1-1 0,0 1 0,1 0 0,-1 0 0,0 0 0,0 1 1,0-1-1,1 1 0,-1 0 0,-6 0 0,-2 0 28,-32 4-85,42-2 32,0-1 1,0 0 0,0 0-1,0 1 1,-1-1 0,2 1-1,-1-1 1,0 1 0,0 0-1,0 0 1,1 0 0,-1 0-1,1 0 1,0 0-1,0 0 1,-2 3 0,-1 3-47,0 0 0,0 0 0,1 0-1,0 0 1,1 0 0,0 1 0,0-1 0,-1 15 0,3-22 48,1 0 0,-1 0 0,1 0 0,-1 0 0,1 0 0,0 0 0,-1 0 0,1 0 1,0-1-1,0 1 0,0 0 0,-1 0 0,1-1 0,0 1 0,0 0 0,0-1 0,0 1 0,0-1 0,0 1 0,2-1 0,28 13 36,-19-9-24,58 21 107,-52-21-114,-1 1 0,0 1 1,0 1-1,-1 0 0,0 1 0,0 1 1,-1 1-1,22 17 0,-20-3 77,-17-24-41,0 1 1,0-1-1,0 1 1,0-1-1,0 1 1,0-1 0,0 1-1,0-1 1,0 1-1,0 0 1,0-1-1,0 1 1,0-1-1,0 1 1,0-1 0,0 1-1,-1-1 1,1 1-1,0-1 1,0 0-1,-1 1 1,1-1-1,0 1 1,-1-1 0,1 1-1,0-1 1,-1 0-1,1 1 1,-1-1-1,1 0 1,-1 0-1,1 1 1,0-1 0,-1 0-1,1 0 1,-1 1-1,1-1 1,-1 0-1,1 0 1,-1 0 0,1 0-1,-1 0 1,0 0-1,1 0 1,-1 0-1,1 0 1,-1 0-1,0 0 1,-18 1 295,0 2 1,1 0-1,-1 1 0,-22 7 1,34-8-371,1-1 1,-1 1-1,0 1 0,1-1 1,0 1-1,0 0 0,0 0 1,0 1-1,1 0 1,-1 0-1,1 0 0,1 0 1,-1 1-1,-5 8 1,0-2-1831,-2-11-3364,4-1 535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54.9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1161 14 1032,'0'0'4833,"-3"-7"-3290,-1 0 4332,1 7-5832,0 1 0,0-1 0,1 1 0,-1 0 0,0 0 0,1 0-1,-1 0 1,0 1 0,1-1 0,-1 1 0,1-1 0,0 1 0,0 0-1,-3 3 1,-33 36 385,21-21-184,-87 84 685,-174 133 0,21-34-301,179-146-587,-139 74 0,103-65-21,104-59-1052,30-14-9212,-9-2 4766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4:11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386 42 4624,'0'0'4886,"-3"-17"5975,0 11-11503,-11 2 667,0 0-1,0 1 1,-1 0-1,1 1 0,-1 0 1,1 2-1,-1-1 0,0 2 1,1 0-1,-1 1 1,-27 7-1,32-7-39,-1 1 0,0 1-1,1-1 1,0 2 0,0 0 0,0 0-1,1 0 1,0 1 0,0 1-1,0 0 1,1 0 0,0 0 0,0 1-1,1 0 1,0 1 0,-10 14 0,15-19 17,0 0-1,0 0 1,0 0 0,1 0 0,-1 0 0,1 0 0,0 1 0,0-1-1,1 0 1,-1 1 0,1-1 0,0 1 0,0-1 0,0 0 0,1 1 0,-1-1-1,1 0 1,0 1 0,1-1 0,-1 0 0,1 0 0,-1 0 0,1 0-1,0 0 1,1 0 0,-1-1 0,1 1 0,0-1 0,0 1 0,0-1 0,0 0-1,0 0 1,1 0 0,3 2 0,35 18 273,1-3-1,88 31 1,-130-51-276,2 1-24,0 0 1,-1 0-1,1 0 1,-1 0 0,1 1-1,-1-1 1,0 1-1,0-1 1,1 1-1,-1 0 1,0 0 0,-1 0-1,1 0 1,0 0-1,0 0 1,-1 0-1,1 1 1,-1-1 0,0 0-1,0 1 1,1 2-1,-2-4-115,1 0 1,-1-1-1,0 1 0,1-1 0,-1 1 0,1-1 0,-1 1 1,1-1-1,-1 1 0,1-1 0,-1 1 0,1-1 0,-1 1 0,1-1 1,0 0-1,-1 1 0,1-1 0,-1 0 0,1 0 0,0 0 1,0 1-1,11 0-5838,-1-1 1384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4:12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204 60 3696,'0'0'7095,"6"-49"-3949,-6 49-3133,-1-1 1,1 0 0,0 1-1,-1-1 1,1 0-1,-1 1 1,1-1 0,-1 1-1,1-1 1,-1 1-1,0-1 1,1 1 0,-1-1-1,0 1 1,1-1-1,-1 1 1,0 0 0,1-1-1,-1 1 1,0 0 0,0 0-1,1 0 1,-1 0-1,0-1 1,0 1 0,1 0-1,-1 0 1,0 0-1,0 1 1,1-1 0,-1 0-1,0 0 1,0 0 0,-1 1-1,-29 6-95,19-1 71,1 0 0,-1 1 0,1 0 0,1 1 1,0 0-1,0 1 0,0 0 0,-10 13 0,14-15-18,1-1 0,0 1 0,1 0-1,0 1 1,0-1 0,0 1 0,1 0 0,0 0 0,0 0-1,1 0 1,0 1 0,1-1 0,-1 14 0,2-20 18,0-1 1,0 1-1,0-1 1,1 1-1,-1-1 1,1 1-1,-1-1 1,1 1 0,-1-1-1,1 1 1,0-1-1,0 1 1,-1-1-1,1 0 1,0 0-1,0 1 1,0-1-1,1 0 1,-1 0 0,2 1-1,1 1 16,0-1 0,0 0-1,1 0 1,-1 0 0,0-1-1,1 1 1,5 0 0,8 1 153,1-1 0,29-1-1,-46-1-137,23 1 135,0-2 0,-1-1 0,1-1-1,23-7 1,-36 7-137,0-1 0,0-1 0,0 0 0,-1 0 0,0-1 0,0-1 0,0 0 0,-1 0 0,14-13 0,-22 18 7,-1 1 1,1-1 0,-1 0 0,0 1 0,0-1 0,0 0-1,0 0 1,0 0 0,0 0 0,0 0 0,0 0-1,-1 0 1,1 0 0,-1 0 0,0 0 0,1 0-1,-1 0 1,0-1 0,0 1 0,0 0 0,-1 0-1,1 0 1,0 0 0,-1 0 0,1 0 0,-1 0-1,0 0 1,0 0 0,0 0 0,0 0 0,0 0-1,0 0 1,0 1 0,-1-1 0,1 0 0,-1 1 0,1-1-1,-1 1 1,1 0 0,-1-1 0,0 1 0,0 0-1,0 0 1,-3-1 0,4 2-27,0-1-30,1 1 1,-1 0-1,0-1 0,0 1 1,0 0-1,0-1 0,0 1 1,1-1-1,-1 1 1,0-1-1,0 1 0,1-1 1,-1 0-1,0 1 0,1-1 1,-1 0-1,1 0 1,-1 0-1,1 1 0,-1-1 1,1 0-1,0 0 0,-1 0 1,1 0-1,0 0 0,0 0 1,-1 1-1,1-1 1,0 0-1,0 0 0,0-1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4:13.5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6 328,'5'-6'14584,"-5"8"-13766,-34 75-601,24-57-100,1-1-1,-9 30 0,13-34-97,-2 18-315,20-40 216,111-105-1231,-106 96 992,-14 12 306,0 0-1,0 1 0,1-1 0,-1 1 0,1 0 0,9-5 1,-12 8 45,0-1 1,-1 1 0,1 0 0,0-1 0,-1 1 0,1 0-1,-1 0 1,1 0 0,0 1 0,-1-1 0,1 0-1,0 1 1,-1-1 0,1 1 0,-1-1 0,1 1 0,-1 0-1,1-1 1,-1 1 0,0 0 0,1 0 0,-1 0-1,0 0 1,0 0 0,0 1 0,1-1 0,-1 0 0,1 2-1,3 2 75,0 1 0,0-1 0,-1 1 0,1-1 0,-1 1 0,-1 0 0,1 1-1,-1-1 1,0 1 0,0-1 0,-1 1 0,0 0 0,0 0 0,-1 0 0,0 0 0,0 0-1,0 14 1,-4-2-2890,3-18 2583,-1-1 1,1 1-1,0-1 0,-1 1 1,1-1-1,-1 0 1,0 1-1,1-1 1,-1 0-1,1 1 1,-1-1-1,1 0 0,-1 0 1,0 1-1,1-1 1,-1 0-1,1 0 1,-1 0-1,0 0 0,1 0 1,-1 0-1,0 0 1,0 0-1,-6 0-3994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4:14.0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300 26 2816,'0'0'10691,"-9"-4"-10572,-4 0-140,1 0 1,-1 0-1,0 1 1,0 1-1,-16-1 1,21 2 13,0 0 1,0 1 0,0 1-1,0-1 1,1 1-1,-1 0 1,0 1 0,0 0-1,1 0 1,0 1-1,-14 6 1,19-8-1,1 0-1,0 0 1,0 0-1,0 0 1,-1 0 0,1 0-1,0 0 1,0 0-1,1 0 1,-1 0 0,0 1-1,0-1 1,0 0-1,1 1 1,-1-1 0,1 0-1,-1 1 1,1-1-1,0 1 1,-1-1 0,1 1-1,0-1 1,0 1-1,0-1 1,0 1 0,0-1-1,0 1 1,1-1-1,-1 1 1,0-1 0,1 0-1,-1 1 1,1-1-1,0 0 1,-1 1-1,2 1 1,1 1-2,-1 0 0,1 0 0,0-1 0,0 1 0,0-1 1,1 1-1,-1-1 0,1 0 0,0 0 0,6 3 0,9 3 33,-13-7-9,-1 0 1,1 0 0,-1 1-1,0 0 1,1 0 0,-1 0 0,0 1-1,-1 0 1,1 0 0,-1 0 0,0 0-1,4 5 1,-7-8 36,-1 0 0,0 0-1,0 0 1,1-1 0,-1 1 0,0 0-1,0 0 1,0 0 0,0 0 0,0 0 0,0 0-1,0-1 1,0 1 0,0 0 0,0 0-1,-1 0 1,1 0 0,0 0 0,-1-1 0,1 1-1,0 0 1,-1 0 0,1 0 0,-1-1-1,1 1 1,-1 0 0,1-1 0,-1 1 0,0 0-1,1-1 1,-1 1 0,0-1 0,0 1 0,1-1-1,-1 1 1,0-1 0,0 0 0,-1 1-1,-37 8 963,32-8-822,-23 2 559,-57-1 1,57-2-1390,30 0 535,0-1 0,-1 1 0,1 0 0,0 0 0,0 0 0,0-1 1,0 1-1,-1 0 0,1 0 0,0-1 0,0 1 0,0 0 0,0-1 0,0 1 0,0 0 0,0 0 0,0-1 0,0 1 0,0 0 0,0-1 0,0 1 0,0 0 0,0 0 0,0-1 0,0 1 0,0 0 0,0 0 0,0-1 0,0 1 0,1 0 0,-1 0 0,0-1 0,0 1 0,0 0 0,0 0 0,1-1 0,-1 1 0,0 0 0,0 0 0,0 0 0,1-1 0,-1 1 0,0 0 0,0 0 0,1 0 0,32-23-7099,-16 9 2089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4:14.6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251 1 328,'0'0'11006,"0"0"-10989,1 0 0,-1 0 0,0 0 0,0 0 1,0-1-1,1 1 0,-1 0 0,0 0 0,0 0 0,0 0 0,1 0 0,-1 0 1,0 0-1,0 0 0,0 1 0,1-1 0,-1 0 0,0 0 0,0 0 0,0 0 1,1 0-1,-1 0 0,0 0 0,0 0 0,0 0 0,0 0 0,0 1 0,1-1 1,-1 0-1,0 0 0,0 0 0,0 0 0,0 1 0,0-1 0,0 0 0,1 0 1,-1 0-1,0 0 0,0 1 0,0-1 0,0 0 0,0 0 0,0 0 0,0 1 1,0-1-1,0 0 0,0 0 0,0 0 0,0 1 0,0-1 0,0 0 0,0 0 0,0 0 1,0 1-1,0-1 0,-1 0 0,0 19 482,0 0 0,-2 0 0,0-1-1,-1 1 1,-1-1 0,-1 0 0,-1-1 0,-13 28 0,-12 12-246,-44 61 1,20-34-518,57-89-280,0 0 1,-1 0-1,1 0 0,-1 0 1,0 1-1,-1-1 1,1 0-1,-1 0 0,0 0 1,-3-8-1,-17-58-3311,10 42 1620,4 1-394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4:14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1 408,'0'0'5080,"8"1"-3894,198 35 5622,-62-26-5912,-127-4-2437,-17-5 1422,0-1-1,1 0 0,-1 0 1,0 0-1,0 0 0,1 0 0,-1 1 1,0-1-1,0 0 0,1 0 0,-1 0 1,0 1-1,0-1 0,0 0 0,0 0 1,1 0-1,-1 1 0,0-1 0,0 0 1,0 1-1,0-1 0,0 0 0,0 0 1,0 1-1,0-1 0,0 0 0,1 1 1,-1-1-1,0 0 0,-1 0 0,1 1 1,0-1-1,0 0 0,0 1 1,0-1-1,0 0 0,0 0 0,0 1 1,0-1-1,0 0 0,-1 0 0,1 1 1,0-1-1,0 0 0,0 0 0,0 0 1,-1 1-1,1-1 0,0 0 0,0 0 1,-1 0-1,1 1 0,0-1 0,0 0 1,-1 0-1,1 0 0,0 0 0,0 0 1,-1 0-1,-14 5-4917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4:15.2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44 5129,'0'0'9317,"0"6"-8580,-6 77 715,6-82-1447,6-2-10,0-1 14,0 1-1,0-1 0,0 0 1,-1-1-1,1 0 0,-1 1 1,0-2-1,0 1 0,9-8 0,13-7-107,-11 9-6,-2-1-274,1 1-1,0 0 1,0 1-1,1 1 1,0 1-1,1 0 1,-1 1-1,1 1 1,33-4-1,-49 55 460,-8-30-1901,-4-11-3075,5-5-258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4:15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0 4424,'0'0'6965,"-18"13"-6416,-54 42 26,69-53-514,0 0-1,1 1 1,-1-1 0,1 1 0,0-1 0,0 1 0,0 0 0,0 0 0,0 0 0,1 0-1,-1 0 1,1 0 0,0 1 0,0-1 0,0 0 0,0 1 0,1-1 0,-1 1-1,1-1 1,0 1 0,0 6 0,1-8-45,-1 1 0,1-1 0,0 0 1,0 0-1,0 1 0,0-1 0,0 0 0,0 0 0,0 0 0,0 0 0,1 0 0,-1 0 1,1-1-1,0 1 0,0 0 0,-1-1 0,1 1 0,0-1 0,0 0 0,0 0 1,0 1-1,1-1 0,-1-1 0,4 2 0,3 0-29,0 0 0,0-1 0,1 0 0,-1-1 0,0 0 0,1 0 0,-1-1 0,0 0 0,0-1 0,0 0 0,0-1 0,0 1 0,15-8-1,-20 8 112,1-1 0,-1 1 0,1-1 0,-1 0 0,0 0-1,0 0 1,0-1 0,-1 1 0,1-1 0,-1 0-1,0 0 1,0 0 0,0-1 0,-1 1 0,1-1-1,-1 1 1,0-1 0,0 0 0,-1 0 0,1 0-1,-1 0 1,0 0 0,-1 0 0,1-6 0,-1 18-21,1 1 0,0-1-1,0 1 1,1-1 0,0 0 0,0 0 0,0 0 0,6 9 0,-7-12-223,2 0 0,-1-1-1,0 0 1,1 1 0,-1-1 0,1 0 0,5 4 0,-6-6-207,0 1 0,0-1 1,0 0-1,0 0 1,0 1-1,0-2 1,0 1-1,1 0 1,-1 0-1,0-1 0,1 1 1,-1-1-1,5 0 1,5 0-4344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4:16.1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184 85 3024,'0'0'7710,"-11"-14"-7490,-36-40-156,44 52-60,1 0 0,-1 1 0,1-1-1,-1 1 1,0-1 0,0 1 0,0 0 0,1 0 0,-1 0 0,0 0-1,0 0 1,0 1 0,-1 0 0,1-1 0,0 1 0,0 0 0,0 0 0,0 1-1,0-1 1,0 1 0,0-1 0,0 1 0,0 0 0,0 0 0,0 1-1,1-1 1,-1 0 0,0 1 0,1 0 0,-1-1 0,1 1 0,-1 0-1,1 0 1,0 1 0,0-1 0,0 0 0,0 1 0,-2 3 0,1-1 77,1-1 1,0 1 0,0-1-1,0 1 1,0 0 0,1 0-1,0 0 1,0 0 0,0 0-1,1 0 1,-1 0 0,1 1-1,0-1 1,1 0 0,-1 0-1,1 0 1,0 0 0,1 0-1,-1 0 1,1 0 0,0-1-1,0 1 1,0 0 0,1-1-1,-1 1 1,1-1 0,0 0-1,1 0 1,-1 0 0,1-1-1,-1 1 1,1-1 0,0 0-1,0 0 1,1 0 0,-1 0 0,7 2-1,2 0-62,0-2-1,0 1 1,0-1-1,0-1 1,19 1-1,-25-3-361,0 0 0,1 0 0,-1 0 0,1-1 0,-1 0 0,0 0 0,0-1 0,0 0 0,0 0 0,0-1 0,7-3 0,11-13-3547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5:4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1945 520,'0'0'14903,"8"24"-15523,7 11 643,1-1-1,2-1 0,1 0 1,2-2-1,1 0 1,1-1-1,2-2 0,1 0 1,49 41-1,82 61 39,116 89 6,-181-156-36,2-4-1,3-5 0,198 82 1,-255-123 136,1-1 1,0-3 0,0-1-1,49 4 1,167-5 115,-205-8-276,-35 0 9,1 0 0,-1-2 0,1 0 0,-1-1 1,0 0-1,-1-2 0,1 0 0,16-9 0,124-76 193,-93 51-40,-17 10 124,-2-3 0,-1-1 0,-2-2 0,-1-2 1,-3-2-1,37-47 0,131-153 429,-194 224-657,-1-1 0,0-1 0,-1 1 1,-1-2-1,-1 1 0,9-29 1,-6 7 283,-1 0 0,5-48 0,28-319 1044,-37 339-1081,-6-126 0,-2 81 93,-1 82-342,-1 0 0,-2 0 0,-1 1 1,-1 0-1,-2 0 0,-15-33 0,-6-21 29,22 62-41,0 1-1,-21-33 0,-6-11-12,15 18 18,-1-3 41,-2 1 1,-52-79 0,53 96 118,10 12-144,-1 1 0,-1 0 1,-1 1-1,-1 1 0,-35-29 0,-98-60 66,129 94-107,-2-3-33,-1 1 0,-1 1 1,0 1-1,-48-16 0,-51-2 15,-1 6-1,-151-11 1,126 34-16,80 2-129,60 0 118,1 1 0,0 1 0,1 0 0,-1 0 0,0 0-1,1 1 1,0 0 0,0 1 0,0 0 0,-10 9 0,-22 10 10,-55 25 6,-204 119 3,288-162-47,1 0 0,1 1 0,0 0 0,0 0 0,0 1 0,1 0 0,0 0 0,0 1 0,1 0-1,0 0 1,0 1 0,-6 13 0,10-127-423,-1-109 172,5 128 168,-1 85 129,0 28-1363,-18 208 1222,-1 1-316,19-164 655,22-88 4,20-6-256,2 2 1,0 2-1,1 2 1,90-18-1,-82 21 34,-26 5 8,2-1-50,0 2 1,0 1-1,39-2 0,-66 7-151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4:16.4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221 0 224,'0'0'11157,"0"12"-10544,-1 8-160,-1-1 1,0 0-1,-2 0 0,0 0 0,-2-1 1,-11 29-1,-22 48 979,-35 74-1479,73-167-232,-1 1 0,1-1 0,-1 0 0,1 0 0,-1 0 0,0 0 0,0 0 0,0 0 0,0 0 0,0-1 0,-1 1 0,1-1 0,0 1 0,-1-1 0,1 0 0,-1 0 0,1 0 0,-1 0 0,1-1 0,-1 1 0,0-1 0,-4 1 0,-11 0-4111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4:16.8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4152,'0'0'10787,"161"61"-10787,-131-41-624,18-11-1185,-7 1-1344,-5-6-2120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4:17.1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472 10 4296,'0'0'10676,"-28"-1"-10524,-92-6-114,115 7-40,0-1-1,0 1 1,1 0 0,-1 0 0,0 0 0,0 1 0,0 0-1,0 0 1,1 0 0,-1 0 0,0 1 0,-6 3 0,10-4-11,0 0 1,1 0 0,-1 0-1,0 0 1,1 0 0,-1 0-1,0 1 1,1-1-1,-1 0 1,1 0 0,0 0-1,-1 1 1,1-1 0,0 0-1,0 1 1,0-1-1,0 0 1,0 1 0,0-1-1,0 0 1,1 0 0,-1 1-1,0-1 1,1 0 0,-1 0-1,1 1 1,-1-1-1,1 0 1,-1 0 0,1 0-1,0 0 1,1 2 0,4 4-16,0 0 0,0 0 0,0-1 0,1 1 0,0-2 0,0 1 0,1-1 0,-1 0 0,10 4 0,-4-1 50,-1 0 1,0 1-1,14 12 1,-23-18 35,0-1 1,-1 1 0,1 0 0,-1 1-1,0-1 1,1 0 0,-2 1 0,1-1 0,0 1-1,-1-1 1,0 1 0,1 0 0,-2 0 0,1-1-1,0 1 1,0 7 0,-2-8 35,0-1-1,0 1 1,0-1-1,0 0 1,-1 0 0,1 1-1,-1-1 1,1 0-1,-1 0 1,0 0 0,1-1-1,-1 1 1,0 0-1,0-1 1,-1 1 0,1-1-1,0 1 1,0-1-1,-1 0 1,1 0 0,0 0-1,-4 0 1,-58 20 606,39-16-687,-1 0-1,0-1 1,-40 0 0,-7-11-2261,64 5 1242,0-1 0,1 0 0,-1 0-1,1 0 1,-13-8 0,-16-13-6708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4:20.3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67 640,'0'0'1643,"43"-19"6620,-43 19-8191,-1 0 0,1 0 1,0 0-1,0 0 0,0 0 0,0 0 1,0 0-1,0 0 0,0 0 0,-1 0 0,1 0 1,0 0-1,0 0 0,0-1 0,0 1 0,0 0 1,0 0-1,0 0 72,0 0-71,-1 0-1,1 0 0,0 0 0,0 0 0,0 0 1,0-1-1,0 1 0,0 0 0,0 0 0,0 0 1,0 0-1,0 0 0,0 0 0,0 0 1,0-1-1,0 1 0,0 0 0,0 0 0,0 0 1,0 0-1,0 0 0,0 0 0,0 0 1,0-1-1,0 1 0,0 0 0,0 0 0,0 0 1,0 0-1,0 0 0,0 0 0,1 0 0,-1 0 1,0-1 71,0 1-72,0 0 1,0 0-1,0 0 0,0 0 0,0 0 0,0 0 1,1 0-1,-1 0 0,0 0 0,0 0 1,0 0-1,0 0 0,-15-12 779,-18-8-1261,26 18 403,-9-6-6,15 7 210,14 1-616,6 0 414,0 1 0,0 0 0,0 1 0,0 2-1,-1 0 1,1 0 0,-1 2 0,0 0 0,28 15-1,-26-13 196,0 0 0,29 7 0,15 5 32,-57-16-215,-6-3 382,-32 4 1077,29-5-1478,1 0 1,0 1-1,0-1 1,0 0 0,-1 0-1,1 0 1,0 0-1,0 0 1,0 0-1,-1-1 1,1 1 0,0 0-1,0-1 1,0 1-1,0-1 1,0 1 0,0-1-1,0 1 1,0-1-1,0 0 1,0 1-1,0-1 1,0 0 0,0 0-1,0 0 1,0 0-1,0-1 1,1 2 3,-1-1 0,1 1 0,0-1 0,-1 1 0,1-1 0,0 1 0,-1-1 0,1 1 0,-1 0 0,1-1 0,0 1 0,-1 0 0,1-1 0,-1 1 0,1 0 1,-1 0-1,1-1 0,-1 1 0,1 0 0,-1 0 0,0 0 0,1 0 0,-1 0 0,1 0 0,-1 0 0,1 0 0,-1 0 0,0 0 0,-114-5-555,115 4 517,0-2 44,0 2 201,12 1-9230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1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4536,'0'0'3670,"0"-22"705,0 34-4394,-1 44 0,2 0 0,2 0 0,3-1 0,15 60 0,-12-77 4,-5-18 13,1 0 0,1 0-1,0-1 1,12 23-1,-16-38-27,0 0 0,1 0 0,-1 0 0,1-1 0,0 1 0,-1-1 0,2 1-1,-1-1 1,0 0 0,1 0 0,-1-1 0,1 1 0,0-1 0,0 0 0,0 0-1,0 0 1,0 0 0,1-1 0,-1 1 0,1-1 0,-1 0 0,0-1 0,1 1-1,5-1 1,-3 1 11,-1-1 0,1 0 0,-1 0 0,1-1-1,-1 0 1,0 0 0,1-1 0,-1 1 0,0-1-1,0-1 1,0 1 0,0-1 0,0 0 0,0 0 0,-1-1-1,0 0 1,1 0 0,-2 0 0,1 0 0,0-1-1,-1 0 1,6-7 0,12-19-155,-1-1 0,-2-1 0,0-1 0,-3 0 1,-1-1-1,18-62 0,-11 35 219,-19 62 475,0 9-164,6 29 25,6 46 194,-13-64-468,-1-6-84,1-1 1,0 1-1,1-1 0,1 0 0,0 0 0,0 0 0,11 20 0,-14-31-151,0-1 1,0 1-1,1 0 1,-1-1-1,1 0 0,-1 1 1,1-1-1,0 0 1,-1 1-1,1-1 1,0 0-1,0 0 0,0-1 1,0 1-1,0 0 1,0-1-1,0 1 0,0-1 1,0 1-1,0-1 1,0 0-1,0 0 1,0 0-1,0 0 0,0-1 1,1 1-1,-1 0 1,0-1-1,0 1 0,0-1 1,0 0-1,2-1 1,15-22-3685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1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1 544,'0'0'10475,"-1"0"-10445,0-1-1,0 1 0,0 0 0,0 0 0,0 0 1,0 0-1,0 0 0,-1 1 0,1-1 1,0 0-1,0 0 0,0 1 0,0-1 0,0 1 1,0-1-1,0 1 0,0-1 0,1 1 0,-1 0 1,0-1-1,0 1 0,-1 1 0,2 512-383,18-694 122,-11 129 201,-5 33 23,15-83-4,-15 91 5,1 1-1,0 0 1,0 0-1,1 0 0,0 0 1,0 0-1,1 1 1,7-10-1,-11 17 0,1-1-1,-1 0 1,1 1-1,0-1 1,0 1-1,-1 0 1,1-1-1,0 1 1,0 0 0,0 0-1,0 0 1,1 0-1,-1 1 1,0-1-1,0 1 1,0-1 0,0 1-1,1 0 1,-1 0-1,0 0 1,0 0-1,1 0 1,-1 0-1,0 0 1,0 1 0,1-1-1,-1 1 1,0 0-1,0 0 1,4 2-1,-1-1 15,-1 1-1,1 0 0,-1 0 1,1 1-1,-1-1 1,0 1-1,0 0 0,-1 0 1,1 0-1,-1 1 0,4 6 1,15 36 81,-3 1 0,-2 0 1,-3 1-1,15 85 0,-22-101-198,-7-32 56,9 20-436,6-17-3687,-9-4-716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0 208,'0'0'5142,"-1"31"-4482,-4 211 1577,5-200-1055,-1 52-178,4-1-1,19 119 0,-9-150-1535,5 31-619,-13-29-4635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1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1424,'0'0'3248,"13"9"-2944,14 9 245,2-1 0,-1-2 0,55 22 0,-44-28-373,0-1 0,0-2 0,1-2 0,61-1 0,-50-2-743,98 14 0,-144-14 414,-3-1 62,0 0-1,-1 1 1,1-1 0,0 0-1,0 1 1,0-1-1,0 1 1,0-1 0,0 1-1,0 0 1,-1 0-1,1 0 1,0 0 0,-1 0-1,1 0 1,-1 0-1,1 0 1,-1 1 0,1-1-1,-1 1 1,0-1-1,0 1 1,0 0 0,0-1-1,0 1 1,1 3-1,-1 8-1589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1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4296,'0'0'5562,"30"186"-5242,-18-153-112,-6 0-120,6-9-88,0 0-448,6-15-769,-6 1-1159,0-10-1913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1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1840,'0'0'4097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1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2784,'0'0'7666,"29"166"-7074,-11-99-160,0 4-128,0 6-32,0 8-56,0-4-128,0 5-88,6-10-224,12 10-824,-6-19-1153,-7-20-1103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1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151 394 2456,'0'0'5408,"13"1"-2341,52 3-3092,-58-5 54,1 0 0,0 0 0,-1 0 1,1-1-1,-1 0 0,0-1 0,1 0 0,-1 0 0,0 0 0,-1-1 1,1 0-1,-1 0 0,1-1 0,-1 0 0,-1 0 0,1 0 0,-1-1 1,0 1-1,5-8 0,9-14 7,-1-1 1,-1-1-1,15-35 1,-16 31-6,-15 31 20,0 0 0,0 0 0,0 0 0,-1 0 0,1 0 0,0 0 0,-1-1 0,0 1-1,1 0 1,-1 0 0,0-1 0,0 1 0,0 0 0,-1 0 0,1 0 0,0-1 0,-1 1 0,1 0 0,-1 0 0,0 0 0,0 0 0,0 0 0,0 0 0,0 0 0,0 0-1,-1 0 1,1 0 0,0 1 0,-1-1 0,0 0 0,1 1 0,-1-1 0,0 1 0,-3-2 0,-9-5-52,1 1-1,-1 0 1,0 2-1,-20-7 1,-6-2 141,33 10-53,-1 1-1,0 1 1,0 0 0,0 0 0,0 0-1,0 1 1,0 0 0,-1 1 0,-9 0-1,14 0-72,-1 1 0,0-1 0,0 1-1,1 0 1,-1 0 0,1 1 0,-1 0-1,1 0 1,-1 0 0,1 0 0,0 0-1,0 1 1,0 0 0,0 0 0,1 0-1,-6 5 1,-13 19 157,1 1 0,1 1 1,-22 40-1,35-53-107,0 0 0,0 0 0,2 0 0,0 1 0,1 0 0,1 0 0,0 0 0,0 31 0,2-41-47,1 0 0,0 0 0,0 1 0,1-1 0,0 0 0,0 0 0,1 0 0,0 0-1,0 0 1,0-1 0,1 1 0,0-1 0,0 1 0,1-1 0,0 0 0,0 0 0,0-1 0,1 1 0,0-1-1,0 0 1,0 0 0,1 0 0,0-1 0,11 7 0,0 0 37,1-1-1,0-1 1,1 0-1,-1-1 1,1-1-1,1-1 1,-1-1-1,1-1 1,0 0-1,0-2 1,1 0-1,37-2 1,-42-2 9,0 0 0,-1-1 1,0 0-1,1-2 0,-1 0 0,0 0 1,-1-1-1,0-1 0,25-16 0,-19 12-1118,0 0 0,1 1 0,1 1 0,33-10 0,-10 6-4960,-27 4 1666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3:18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24575,'13'2'0,"1"0"0,-1 0 0,0 1 0,0 1 0,0 0 0,16 9 0,19 4 0,-26-9 0,-1 1 0,-1 0 0,39 25 0,-57-33 0,0 1 0,0-1 0,-1 1 0,1 0 0,0 0 0,-1 0 0,1 0 0,-1 0 0,1 0 0,-1 0 0,0 0 0,0 0 0,0 1 0,0-1 0,0 1 0,-1-1 0,1 1 0,-1-1 0,0 0 0,1 1 0,-1 0 0,0-1 0,0 1 0,-1-1 0,1 1 0,-1-1 0,1 0 0,-1 1 0,0-1 0,1 1 0,-1-1 0,-1 0 0,-1 5 0,-6 9 0,-1 1 0,0-1 0,-21 23 0,13-15 0,-7 9-227,1 2-1,2 0 1,2 1-1,1 1 1,-20 57-1,31-65-6598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1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1 512,'0'0'7177,"-1"0"-7023,1 0 1,-1 0-1,1 0 0,-1 0 1,1 0-1,-1 0 1,1 0-1,-1 0 0,1 0 1,-1 0-1,1 0 0,-1 1 1,1-1-1,-1 0 0,1 0 1,0 1-1,-1-1 0,1 0 1,-1 1-1,1-1 1,0 0-1,-1 1 0,1-1 1,0 1-1,-1-1 0,1 1 1,0 4-129,1 0 1,0 0-1,0 0 1,1-1-1,-1 1 1,1 0-1,0-1 1,1 1 0,-1-1-1,1 0 1,-1 0-1,1 0 1,6 7-1,54 49 466,-44-43-426,17 15-17,2-1-1,0-2 1,2-2 0,1-1-1,80 36 1,-120-61-57,0-1 0,0 1-1,0-1 1,0 1 0,0-1 0,1 1 0,-1-1-1,0 0 1,0 1 0,0-1 0,0 0 0,1 0-1,-1 0 1,0 0 0,0 0 0,0 0-1,1 0 1,-1 0 0,0-1 0,0 1 0,0 0-1,2-1 1,-3 0-6,0 0 0,1 0 0,-1 0 0,0 0 0,0 0 1,0 0-1,0 0 0,0 0 0,0 1 0,0-1 0,0 0 0,0 0 0,0 0 0,-1 0 0,1 0 0,0 0 0,-1 0 0,1 0 0,0 1 0,-1-1 0,0-1 0,-40-59-888,31 48 477,8 9 226,0-1 0,0 1 0,0 0 0,1-1 0,-1 0 0,1 1 0,0-1 0,0 0 0,1 1 0,-1-1 0,1 0 0,1-9 0,-1 1-1156,24-5-1810,-12 10 1842,0-5-238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2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1 232,'0'0'8995,"-17"3"-7907,5 7-797,1 0-1,-1 0 1,2 1-1,0 1 0,-9 12 1,-10 11 110,-43 55 652,-73 117 0,107-150-891,13 3-769,34-62-1548,-3-1 1810,0 0 0,0 0 0,0-1 0,0 0 0,-1 0 0,1 0 0,-1-1 0,0 0 0,9-11 0,7-6-2154,9-3-2621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2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3136,'0'0'6477,"0"14"-5799,0 410 2144,0-424-2908,0 1-1,0-1 1,-1 1 0,1-1 0,0 1 0,0-1 0,0 1-1,0-1 1,0 1 0,0-1 0,0 0 0,0 1 0,0-1-1,1 1 1,-1-1 0,0 1 0,0-1 0,0 1 0,0-1-1,1 0 1,-1 1 0,0-1 0,1 1 0,-1-1 0,0 0-1,0 1 1,1-1 0,-1 0 0,1 0 0,-1 1 0,1-1-1,10-9-1969,9-24-624,-8-5-1347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2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39 6753,'0'0'3137,"-6"-34"-8683,30 29 2402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2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1856,'0'0'7448,"0"10"-6606,-2 130 1666,5 189-1064,-2-318-1491,0 0 0,1 0 0,0 0 0,1-1 0,5 14 0,-8-22-30,0-1-1,1 0 1,-1 1 0,1-1-1,-1 0 1,1 0 0,0 1-1,-1-1 1,1 0 0,0 0 0,0 0-1,0 0 1,0 0 0,0 0-1,0 0 1,0 0 0,0 0-1,0 0 1,0-1 0,1 1 0,-1 0-1,0-1 1,0 1 0,1-1-1,-1 0 1,0 1 0,1-1-1,-1 0 1,1 0 0,-1 0 0,0 0-1,1 0 1,-1 0 0,1 0-1,-1 0 1,0 0 0,1-1 0,-1 1-1,0-1 1,1 1 0,-1-1-1,0 1 1,0-1 0,1 0-1,-1 1 1,0-1 0,0 0 0,0 0-1,0 0 1,0 0 0,0 0-1,0 0 1,0 0 0,0-2-1,22-30-1907,-4-1-817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2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1032,'-10'0'11583,"29"1"-11393,0 1 0,28 6 0,-28-4-110,0 0 0,29 0 0,-3-2-372,-31-1-359,-1 0 1,1-1-1,0 0 1,0-1-1,0-1 1,0 0-1,-1-1 1,22-7-1,-9-4-2395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2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1632,'0'0'9662,"1"7"-9767,28 64 995,-22-57-778,0 1 1,-1 0 0,-1 0 0,0 1 0,-2-1 0,1 1 0,1 23 0,-1-18-297,-3-20-174,-1-1 0,1 1 0,-1 0 1,1-1-1,0 1 0,-1 0 1,1-1-1,0 1 0,-1-1 0,1 1 1,0-1-1,0 0 0,0 1 0,0-1 1,-1 0-1,1 0 0,0 1 1,0-1-1,0 0 0,0 0 0,0 0 1,0 0-1,1 0 0,4 0-2310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2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1840,'0'0'9261,"1"16"-8340,13 48 29,24 73 0,-38-136-977,0-1-1,1 1 1,-1-1 0,0 0-1,0 1 1,1-1 0,-1 1-1,0-1 1,0 0 0,1 1-1,-1-1 1,0 0 0,1 1-1,-1-1 1,0 0-1,1 0 1,-1 1 0,1-1-1,-1 0 1,0 0 0,1 0-1,-1 1 1,1-1 0,-1 0-1,1 0 1,-1 0 0,1 0-1,-1 0 1,0 0 0,1 0-1,-1 0 1,1 0 0,-1 0-1,1 0 1,-1 0 0,1-1-1,-1 1 1,1 0 0,-1 0-1,0 0 1,1-1-1,-1 1 1,0 0 0,1 0-1,-1-1 1,1 1 0,-1 0-1,0-1 1,1 0 0,17-17-2497,-2-13-641,-8-2-2661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2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21 760,'0'0'5042,"0"-4"-4120,0 4-819,1-1 1,-1 1 0,0-1 0,0 1-1,0-1 1,0 1 0,0-1 0,0 0-1,0 1 1,0-1 0,0 1-1,0-1 1,0 1 0,0-1 0,-1 1-1,1-1 1,0 1 0,0-1 0,0 1-1,-1-1 1,1 1 0,0-1 0,-1 1-1,1-1 1,0 1 0,-1 0-1,1-1 1,-1 1 0,1-1 0,-1 1-1,1 0 1,-1 0 0,1-1 0,-1 1-1,1 0 1,-1 0 0,1 0-1,-1-1 1,1 1 0,-1 0 0,-2 1-4,1-1 0,0 1 0,0 0 1,0 0-1,0 0 0,0 1 0,0-1 0,0 0 1,0 1-1,1-1 0,-4 4 0,-15 14-97,-100 104-262,142-146-7417,-16 13 5125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2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96,'0'0'6317,"-8"5"-5937,-8 10 189,0 0-1,1 1 1,1 0 0,-20 30 0,23-32-206,0-1 0,-1 0 0,-22 17 1,-22 25 500,48-49-607,2 1-1371,20-8-935,-1-3 1410,-1-1 1,1 0-1,-1 0 1,0-2-1,13-8 1,13-13-3867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3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659 188 24575,'-23'0'0,"4"1"0,-1-1 0,0 0 0,0-2 0,0 0 0,0-2 0,1 0 0,-34-12 0,-1-6 0,-182-68 0,82 44 0,172 47 0,0 0 0,28-2 0,6-1 0,46 2 0,-35-1 0,0 2 0,66 11 0,-121-10 0,1 0 0,-1 0 0,0 1 0,0 0 0,-1 1 0,1 0 0,-1 0 0,1 0 0,-1 1 0,10 9 0,4 6 0,33 41 0,-8-9 0,-44-49 0,-1-1 0,1 0 0,0 0 0,-1 0 0,1 1 0,-1-1 0,0 1 0,1-1 0,-1 1 0,-1 0 0,1-1 0,0 1 0,-1 0 0,1 0 0,-1 0 0,0-1 0,0 1 0,0 0 0,0 0 0,0 0 0,-1-1 0,1 1 0,-1 0 0,0 0 0,0-1 0,0 1 0,0-1 0,0 1 0,0-1 0,-1 1 0,-2 2 0,-5 9 0,-2-1 0,0 0 0,-1-1 0,-15 14 0,4-5 0,15-13 0,0 0 0,-1-1 0,0 0 0,0-1 0,-1 0 0,1-1 0,-1 0 0,0 0 0,-1-1 0,1 0 0,-1-1 0,1 0 0,-1-1 0,0 0 0,-12 1 0,14-2-151,-1 2-1,0-1 0,1 1 0,-1 1 1,1 0-1,0 0 0,0 1 1,-11 8-1,1 0-6674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8:4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9389 0 832,'0'0'2705,"23"5"7175,-79-6-9850,0 3 0,0 2 0,-92 20 0,-25 7-28,136-27-24,0 1 0,1 3 0,0 0 0,0 2 0,1 2 0,-40 19 0,42-14-4,1 2 1,1 1-1,1 1 1,1 2-1,1 1 1,1 1-1,-34 40 1,-106 124 152,49-59-34,39-40-83,21-27 0,3 2 0,3 3-1,-69 117 1,89-124 46,4 2 0,2 1 0,3 1 0,2 1 0,4 1 0,-10 76 0,-2 17-50,14-91 6,-5 82 1,8-8 41,-59 272 0,48-327 6,-3 0 0,-4-2 0,-4-1 0,-52 92 1,13-61 35,-146 180 0,210-285-91,-108 128 330,-207 189-1,251-265-143,-3-3 0,-2-3-1,-125 68 1,-114 32 744,72-38-865,-53 38-22,-372 209 7,399-236 270,-33 18-210,159-77-88,-182 62 0,-24 9 7,59-22-33,217-91 15,-100 24 0,0-1-1,-351 143 1,306-120 10,-2 1-29,-12 30 5,128-55-4,12-9 7,-61 30-2,146-68-4,-76 43 25,-2-5 0,-98 33-1,28-15 20,74-25-123,78-34 27,1 0 0,-1 1 1,0-1-1,0-1 0,0 1 0,1-1 1,-1 0-1,-6-1 0,0 1 57,-78 0 1411,89-5-1390,1 1 0,0-1 0,0 0 0,0 0 0,1 1 0,0-1 0,0 1 0,0 0 0,0-1 0,1 1 0,-1 0 0,6-5 0,46-49-27,-33 36 0,173-166 237,-186 180-247,56-52 125,-115 125-1485,-69 79 1512,-34-5-214,144-126-39,-12 6 108,14-14-14,1 0 0,-1 0 1,2 1-1,-11 10 0,-8 7-179,99-1 325,53 10-32,-22-7-66,388 146-5,-463-157 72,-29-14 400,17 0-6256,1 0 989,4 0-1245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1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377 217 5089,'0'0'1733,"0"-27"7638,0 15-9904,1 5 558,-1-1-1,0 1 0,-1-1 1,0 1-1,0-1 0,0 1 1,-1 0-1,0-1 0,-1 1 1,0 0-1,0 0 0,0 1 0,-1-1 1,0 1-1,0-1 0,-1 1 1,1 0-1,-1 1 0,-1-1 1,1 1-1,-1 0 0,0 1 1,0-1-1,-8-4 0,9 7-64,0 0 0,0 0-1,0 0 1,-1 1 0,1 0-1,0 0 1,-1 0 0,1 0-1,0 1 1,-1 0 0,1 0-1,-1 1 1,1-1 0,0 1-1,-1 1 1,1-1-1,0 0 1,0 1 0,0 0-1,0 1 1,0-1 0,0 1-1,1 0 1,-1 0 0,1 0-1,0 0 1,0 1 0,0 0-1,0 0 1,-4 5 0,-14 18-2,0 1 1,-26 44 0,42-61 15,0 1 0,1 0 0,0 1 0,1-1 0,1 1 0,0 0 0,0 0 0,1 0 0,0 25 0,3-33 38,-1 1 0,1-1 0,1 0 0,-1 1 0,1-1 0,0 0 0,0 0 0,1 0 0,-1 0 0,1-1 0,0 1 0,0 0 0,1-1 0,-1 0 0,1 0 0,0 0 0,7 5 0,9 7 235,1-1 0,32 17 0,-42-25-160,47 23 241,68 26 0,-12-6-354,-105-46-384,-1-1 0,1 1 1,0-2-1,0 1 0,0-2 0,0 1 0,12 0 0,-9-5-2477,-5-13-2206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20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9 1408,'0'0'5138,"-18"-8"-1469,15 103-2999,-4 1 0,-4-1 0,-4 0-1,-5-1 1,-39 114 0,40-144-664,11-34-153,-1 1 0,-1-2-1,-2 0 1,-17 32 0,35-84-7724,5 7 3230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2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1144,'0'0'7609,"-12"147"-7169,6-118-127,6-6-145,-6-3-112,0-6 0,6 5-56,0-10-232,-6-4-737,6 5-887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2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29 416,'0'0'12418,"0"-28"-11209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2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87 336,'0'0'8610,"0"2"-8621,0 0 1,0 0-1,1 0 0,-1 1 0,1-1 0,-1 0 0,1 0 0,-1 0 0,1 0 0,0 0 1,2 3-1,12 8 219,0-1 0,1 0 1,19 10-1,25 19 190,-56-39-383,0 1-1,0-1 0,0 0 0,1 0 0,-1-1 1,1 1-1,0-1 0,-1 0 0,1 0 0,0-1 0,7 1 1,52-5 293,-61 3-316,0 0 1,-1-1-1,1 1 0,-1-1 0,1 1 1,-1-1-1,1 0 0,-1 0 0,0 0 1,0 0-1,0 0 0,0-1 1,0 1-1,-1-1 0,1 1 0,-1-1 1,1 1-1,-1-1 0,0 0 0,2-6 1,-2 5-44,1 0 1,-1-1 0,0 0 0,0 1 0,0-1 0,-1 0-1,1 1 1,-1-1 0,0 0 0,-1 0 0,1 1 0,-3-10-1,0 11-10,0 0 0,0 1 0,0-1 0,0 1 0,-1-1 0,1 1 0,-1 0 0,1 0 0,-1 1 0,0-1 0,0 1 0,0 0 0,-7-1 0,-22-10-51,32 11 109,-4-2 49,0 1 0,1-1 0,-1 0 1,1-1-1,0 1 0,0-1 0,-6-7 1,1-4 450,8 14-439,1 0 1,-1 0 0,1 0-1,-1 0 1,1 0 0,-1-1-1,0 1 1,1 1 0,-1-1-1,0 0 1,0 0 0,0 0-1,0 0 1,0 1 0,0-1-1,0 0 1,0 1 0,0-1-1,0 1 1,0-1 0,-1 0-1,1 1 41,0 0-80,-3 0-26,-2 0-50,1 0 0,0 0 0,0 0 0,0 1 0,0 0 0,0 0 0,0 0 0,1 1 0,-9 2 0,10-2 35,1 0-1,-1 1 1,1-1 0,-1 0 0,1 1 0,0-1 0,0 1 0,0 0 0,0-1 0,0 1 0,1 0-1,-1 0 1,1 0 0,0 1 0,-2 5 0,-6 21 5,1 0 1,2 0-1,0 1 0,3 0 1,-1 35-1,4-54 31,1 0-1,0 0 1,0-1 0,1 1 0,1 0-1,0-1 1,1 0 0,0 1-1,0-2 1,1 1 0,1 0-1,9 13 1,-9-17 26,-1 0 0,1-1-1,0 0 1,0 0 0,1 0 0,0-1-1,0 0 1,0-1 0,0 1 0,1-1-1,0-1 1,0 0 0,0 0 0,0 0-1,0-1 1,1 0 0,-1-1 0,12 1-1,-6 0-163,0-2-1,0 0 0,0-1 0,0 0 1,0-1-1,-1-1 0,1 0 0,16-6 1,-22 8-3792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2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68 440,'0'0'2903,"0"-12"-2140,0-32 155,0 33 806,0 21 1667,0 49-3693,0 333 1015,0-391-417,6-17-17,-4 12-240,6-22-555,1 0 0,13-25 1,-18 43 45,0 0 1,1 1-1,-1 0 1,2 0 0,-1 0-1,1 1 1,0 0 0,0 0-1,1 0 1,13-8 0,-4 4-279,-7 4 754,-1 1-1,1 0 1,1 0-1,12-4 0,-20 8 71,0 1 1,1-1-1,-1 1 0,1-1 0,-1 1 0,1 0 0,-1 0 0,0 0 0,1 0 0,-1 0 0,1 1 1,-1-1-1,1 1 0,-1-1 0,0 1 0,0 0 0,1 0 0,-1 0 0,0 0 0,0 1 0,0-1 0,0 1 1,2 1-1,10 10 193,-1 1 0,0 0 0,-2 1 0,1 0 0,-2 1 1,0 0-1,-1 1 0,-1-1 0,12 35 0,-12-21 98,-1 1 0,-1-1 0,-2 1 0,-1 0 0,-1 38 0,-2-48-251,0-21-124,0 0 1,0 0-1,0 0 1,0 0-1,0 0 1,1 0 0,-1 0-1,0 0 1,0 0-1,0 0 1,0 0-1,0 0 1,0-1-1,1 1 1,-1 0 0,0 0-1,0 0 1,0 0-1,0 0 1,0 0-1,0 0 1,1 0-1,-1 0 1,0 1 0,0-1-1,0 0 1,0 0-1,0 0 1,0 0-1,1 0 1,-1 0 0,0 0-1,0 0 1,0 0-1,0 0 1,0 0-1,0 0 1,0 0-1,0 1 1,1-1 0,-1 0-1,0 0 1,0 0-1,0 0 1,0 0-1,0 0 1,0 1-1,0-1 1,0 0 0,0 0-1,7-13-438,5-27-2003,0-11-4844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2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1 928,'0'0'3874,"-3"7"-3399,-5 20 205,2 1 0,0 0-1,1 0 1,2 1 0,1-1 0,2 32-1,-1-11-120,-8 57 0,-32 109 467,-17 114-1182,57-307-2911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2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91 200,'0'0'8593,"227"-29"-7728,-162 24-217,7-4-184,-18-1-136,-6 5-224,-18 1-56,-7-1-48,-5 5-280,12-10-784,-12 1-753,0 4-1295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3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10 416,'0'0'6166,"-6"-10"-2274,1 11-3840,0 1 1,0-1-1,0 1 0,0 0 0,1 0 1,-1 1-1,1-1 0,-1 1 0,1 0 1,0 0-1,0 1 0,0-1 1,0 1-1,-4 6 0,-11 9 175,-298 260 2100,276-244-2102,-226 172 317,177-149-667,74-46-987,30-15-1463,28-16-1974,-12 0-309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2T01:33:48.2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0,'0'1,"0"0,1 0,0 0,-1 0,1 0,-1 0,1 0,0 0,0 0,-1 0,1 0,0-1,0 1,0 0,0 0,0-1,0 1,0-1,0 1,0-1,0 0,0 1,1-1,0 0,39 9,-30-7,55 10,-1-4,70 1,138-11,-104-1,1152 3,-1283 3,0 1,0 1,48 15,23 3,339 21,-233-28,660 4,-570-23,1800 3,-2081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3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1480,'0'0'3251,"-23"29"-2242,-72 96-99,72-94-231,-26 48-1,44-67-524,-1 1 1,2-1-1,-1 1 0,2 0 1,-3 15-1,5-24-129,0 1 0,0-1 0,1 0-1,-1 1 1,1-1 0,0 0 0,0 1 0,1-1 0,-1 0 0,1 1 0,0-1-1,0 0 1,0 0 0,1 0 0,-1 0 0,5 7 0,-2-7 16,0 0 1,0 0-1,0 0 1,1-1-1,0 0 1,-1 0-1,1 0 1,0 0-1,1-1 1,-1 1-1,0-2 1,8 3-1,35 10 233,2-2 0,-1-2 0,76 5 0,153-8 200,-272-7-458,14 0-213,-1 0 0,0-2 1,0 0-1,0-1 0,0-1 1,-1-1-1,1-1 0,-1 0 1,34-18-1,-27 9-2516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3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1240,'0'0'7040,"5"-13"-5963,1-6-675,-5 12-99,1 0-1,1 0 0,-1 0 0,1 0 1,0 1-1,7-12 0,-8 14 491,1-4 698,-1 19-1494,-2 106-116,-5 0-1,-26 154 1,28-236-238,1-19-1631,1-34-12,1-14-876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3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14 2936,'0'0'6889,"6"-13"-6181,-5 77-513,-3 0 0,-13 76 0,-21 56-35,35-172-323,1-24 157,0 0 1,0 1-1,0-1 0,0 0 0,0 0 0,0 0 1,0 1-1,0-1 0,1 0 0,-1 0 0,0 0 0,0 0 1,0 1-1,0-1 0,0 0 0,1 0 0,-1 0 0,0 0 1,0 0-1,0 1 0,1-1 0,-1 0 0,0 0 1,0 0-1,0 0 0,1 0 0,-1 0 0,0 0 0,0 0 1,0 0-1,1 0 0,-1 0 0,0 0 0,0 0 0,1 0 1,-1 0-1,0 0 0,0 0 0,0 0 0,1 0 1,-1 0-1,0 0 0,1-1 0,30-27-62,17-25 63,-16 16-385,54-49 1,-75 77 379,-1 1 0,1 0 0,0 1 0,0 0 0,1 0 1,0 2-1,0-1 0,0 1 0,1 1 0,18-4 0,-28 8 7,-1 0 0,0 0 0,0-1 0,1 1-1,-1 1 1,0-1 0,1 0 0,-1 1 0,0-1 0,0 1 0,1-1 0,-1 1-1,0 0 1,0 0 0,0 0 0,0 0 0,0 1 0,0-1 0,0 0 0,-1 1-1,1 0 1,0-1 0,-1 1 0,3 3 0,1 3 5,0 0 0,0 1 0,-1 0 0,5 14 0,0 1 106,-1 0-101,0 1 1,-2 0-1,-1 0 0,0 1 1,-2 0-1,-1 0 1,-3 48-1,1-60-155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3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2456,'0'0'3296,"-4"21"-2708,-23 137 730,9-69-733,-4-1 0,-4-1-1,-51 116 1,44-128-578,15-38-311,2 1-1,-18 64 1,27-83-422,3-12-352,3-31-3681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3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69 624,'0'0'5233,"29"-11"-4810,89-37-234,-116 46-184,1 1 1,0 0-1,0 0 1,0 0-1,0 0 0,0 0 1,0 1-1,0-1 0,0 1 1,0 0-1,0 0 1,0 0-1,0 0 0,0 0 1,0 1-1,6 1 1,-8-1-9,1 0 1,-1 0 0,0 0 0,0 0 0,0 0 0,0 0-1,0 0 1,0 1 0,-1-1 0,1 0 0,0 1 0,-1-1-1,1 1 1,-1-1 0,1 0 0,-1 1 0,1 1 0,1 6-2,9 18 66,-2 1-1,-1 0 1,-1 0-1,-2 1 1,-1 0-1,-1 0 1,-1 42-1,-2-66 19,-1-1-1,1 1 1,-1 0-1,0-1 1,-1 1-1,1-1 0,-1 0 1,0 1-1,0-1 1,0 0-1,-1 0 1,1 0-1,-1 0 1,0-1-1,0 1 0,0-1 1,-1 0-1,1 0 1,-1 0-1,0 0 1,0 0-1,0-1 1,0 0-1,0 0 0,0 0 1,-1 0-1,1-1 1,-7 2-1,1 0-107,1-1 1,0 0-1,0-1 0,-1 0 1,1 0-1,0-1 0,-1-1 1,1 1-1,-1-1 0,1-1 1,0 0-1,0 0 0,-18-7 0,15 2-419,1 1 0,-1-2-1,1 0 1,1 0 0,-14-14-1,-2-10-1650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3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24 1096,'0'0'6186,"0"-3"-5488,0-13-481,0 12-280,-13 12-89,7 0 270,-1 0 0,1 0 0,0 1 0,1 0-1,0 0 1,0 1 0,-3 12 0,-23 76 715,29-92-817,-5 26 67,2 0 0,1 0 0,1 1 0,3 46 0,0-56-77,0-22-2,0 1 0,0 0-1,0-1 1,0 1 0,0-1-1,0 1 1,1-1 0,-1 1-1,0-1 1,1 1 0,0-1-1,-1 1 1,1-1 0,0 0-1,0 1 1,-1-1-1,1 0 1,0 0 0,0 1-1,1-1 1,-1 0 0,0 0-1,0 0 1,0 0 0,1-1-1,-1 1 1,0 0 0,1 0-1,-1-1 1,1 1 0,-1-1-1,1 1 1,-1-1 0,1 0-1,-1 0 1,1 1 0,0-1-1,-1 0 1,1 0 0,-1-1-1,3 1 1,1-1 31,0 0 1,-1 0-1,1 0 1,-1 0-1,0-1 1,1 1-1,-1-1 1,0 0-1,0-1 1,0 1-1,0-1 1,0 1-1,3-5 1,6-9-52,-2 0-1,0 0 1,-1-2 0,0 1-1,-1-1 1,-2-1 0,1 1-1,-2-1 1,-1 0 0,0-1-1,2-25 1,-7 35 193,0 9-135,0 0 0,0 0 0,-1 0 0,1 0 0,0 0 0,0 0 0,0 0 0,0 0 0,0 0 0,1 0 0,-1 0 0,0 0 1,0 0-1,1 0 0,-1 0 0,0 0 0,1 0 0,-1 0 0,1 0 0,-1 0 0,1 1 0,1-2 0,-1 2-233,-1 4-139,0 218-349,0-221 609,0-1 0,0 1 0,0 0 0,0 0 0,0-1 1,0 1-1,1 0 0,-1 0 0,0 0 0,0-1 0,1 1 0,-1 0 0,1-1 0,-1 1 0,1 0 0,-1-1 0,1 1 1,-1-1-1,1 1 0,-1 0 0,1-1 0,-1 1 0,1-1 0,0 0 0,-1 1 0,1-1 0,0 0 0,0 1 0,-1-1 1,1 0-1,0 0 0,0 1 0,-1-1 0,1 0 0,0 0 0,0 0 0,0 0 0,-1 0 0,1 0 0,0 0 1,0 0-1,0-1 0,-1 1 0,1 0 0,0 0 0,0-1 0,9 0-879,14 1-2650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3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1504,'0'0'4833,"-66"191"-3689,43-115 48,-1 5-135,0 0-409,6-5-264,-6 0-248,12-14-120,-6-5-16,6-14-24,-6-5-488,0-9-753,6-10-1023,0-9-729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3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2880,'0'0'6586,"239"62"-5866,-155-38-40,-1-10 40,-11 0-256,-12-4-368,-18-1-96,-18-4-128,-1 0-584,-11-5-1265,-6 0-2159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3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1 624,'-3'1'14001,"-1"6"-14569,-126 332 1769,29 12-444,9 14-609,79-322-2502,6-28 333,7-15 1982,0 0 0,0 0 0,0 0 0,0 0-1,0 0 1,0 0 0,0 0 0,0 0 0,0 0 0,0 0-1,-1 0 1,1 0 0,0 0 0,0 0 0,0 0 0,0 0-1,0 0 1,0 0 0,0 0 0,0 0 0,0 0 0,0 0-1,0 0 1,0 0 0,-1 0 0,1 0 0,0 0 0,0 0-1,0 0 1,0 0 0,0 0 0,0 0 0,0 0 0,0 0-1,0 0 1,0 0 0,0 0 0,0 0 0,0 0 0,0 0-1,-1 0 1,1 0 0,0 0 0,0 0 0,0-21-3618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3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6065,'0'0'8418,"36"-19"-9395,-12 4-1023,0-4-3465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3:4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1223 24575,'1'-8'0,"0"1"0,1-1 0,0 1 0,5-15 0,1-2 0,-1 8 0,-1 0 0,2 0 0,0 0 0,1 1 0,1 1 0,0 0 0,1 0 0,21-21 0,31-42 0,-45 54 0,0 1 0,2 1 0,0 1 0,36-26 0,20-21 0,-46 36 0,2 1 0,1 2 0,1 1 0,1 2 0,39-21 0,43-14 0,2 6 0,184-57 0,-229 93 0,103-12 0,-55 11 0,-120 19 0,560-75 0,-99 27 0,-340 32 0,25 2 0,-74 8 0,0-3 0,90-22 0,-116 19 0,0 3 0,0 2 0,61-1 0,151 10 0,-105 1 0,1813-3 0,-1535 26 0,-98-1 0,-265-21 0,0 4 0,126 29 0,128 64 0,-214-64 0,250 97 0,90 46 0,-256-105 0,-130-55 0,1-2 0,1-4 0,91 10 0,11 2 0,-30-1 0,388 91 0,-362-74 0,192 24 0,-189-38 0,-24-3 0,223 36 0,-262-49 0,165-2 0,-50-10 0,79-4 0,-170-7 0,44-3 0,-45 13 15,94-4-1395,-147-1-5446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1144,'0'0'11698,"0"5"-14322,0 4 31,0 1-3608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4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15 440,'0'0'1465,"-4"-13"7995,2 11-8447,-1 3-1010,0-1 0,0 1-1,0 0 1,0 0 0,0 0 0,0 0-1,0 0 1,0 1 0,0-1 0,1 1 0,-1 0-1,1 0 1,-1 0 0,1 0 0,0 0 0,0 0-1,0 1 1,0-1 0,-2 4 0,-32 57 6,30-50-9,-118 259-26,112-244 24,-12 47 1,17-49 4,-1-1 0,-2 0 0,-14 28 0,16-35 3,0 0 1,-9 31-1,-9 23 6,23-63-39,0 1 0,1-1 1,0 1-1,0 0 1,1 0-1,1 0 1,-1 0-1,2 12 0,-1-3-119,1-17 142,0 1 0,0-1 0,0 0-1,1 1 1,-1-1 0,0 0 0,1 0-1,-1 0 1,1 0 0,0 0 0,0 0 0,0-1-1,0 1 1,0 0 0,0-1 0,0 0-1,0 1 1,0-1 0,4 1 0,46 21 20,-34-18 31,0 0 0,1-2 1,33 3-1,-43-5-10,0-1 1,0 0 0,0 0-1,0-1 1,0 0 0,0 0 0,0-1-1,0-1 1,11-4 0,30-31 1449,-75 30-1572,7 3-203,-1 1 0,0 1 0,0 1-1,-23 0 1,41 2 371,7-4-127,1 0-1,1 0 1,-1 1 0,0 0 0,1 0 0,0 1 0,12-3-1,5 0 29,0 1 0,0 1 0,0 1-1,31 2 1,-54-1 4,0 1 0,0 0 0,0 0 1,0 0-1,0 0 0,0 0 0,0 0 0,0 0 0,0 1 0,0-1 0,0 1 1,0 0-1,0-1 0,0 1 0,0 0 0,0 0 0,3 3 0,-4-2-31,0 1 0,-1 0 0,1 0 0,0 0 0,-1 0 0,0 0-1,0 0 1,0 0 0,0 0 0,0 0 0,0 0 0,-1 0 0,0 4 0,-3 9 53,-1 0 1,0-1 0,-1 1-1,-1-1 1,0 0 0,-13 18 0,-3 10-114,23-43 79,0 0 0,0 0 0,-1 0 0,1 0 0,0 0-1,0 0 1,0 0 0,0 1 0,0-1 0,0 0 0,0 0 0,0 0 0,0 0 0,0 0 0,0 1 0,-1-1 0,1 0 0,0 0 0,0 0 0,0 0 0,0 1 0,0-1 0,0 0 0,0 0 0,0 0 0,1 0 0,-1 0 0,0 1 0,0-1 0,0 0 0,0 0 0,0 0 0,0 0 0,0 0 0,0 1 0,0-1 0,0 0 0,0 0-1,0 0 1,1 0 0,-1 0 0,0 0 0,0 0 0,0 1 0,0-1 0,0 0 0,1 0 0,-1 0 0,0 0 0,0 0 0,0 0 0,0 0 0,0 0 0,1 0 0,-1 0 0,14-3-548,19-12-94,-29 13 413,32-16-1871,-6 3-1456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4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80,'0'0'3185,"5"-11"-2869,15-31 23,-19 40-215,1-1 1,-1 1-1,1-1 1,-1 1-1,1 0 0,0 0 1,0 0-1,0 0 1,0 0-1,0 0 1,1 0-1,-1 1 0,0-1 1,1 1-1,-1 0 1,1-1-1,0 1 0,-1 0 1,6 0-1,4-1 2677,-13 36-3193,-14 40 564,6-37 85,3 1-1,-5 74 1,11-99-194,-1-8-41,1 0-1,0 0 0,0 0 0,0 0 0,1 0 0,-1 0 0,1 0 0,0 0 1,1-1-1,-1 1 0,1 0 0,0-1 0,0 1 0,4 5 0,43 60 104,-34-47-91,0-1 0,1-1-1,23 23 1,-32-38-31,0 1 1,1-1-1,-1-1 0,1 0 1,0 0-1,1 0 0,-1-1 1,1 0-1,0-1 0,0 0 0,0 0 1,19 2-1,12-1 118,0-3 1,0 0-1,41-7 0,-55 1-93,-1-2-1,0-1 0,0 0 1,-1-2-1,0-1 0,-1-1 1,31-21-1,-46 27 2,-1 0 0,1 0 0,-1-1 0,-1 0 0,1 0 0,-1-1 0,-1 1 0,1-1 0,-1 0 0,6-15 0,9-12-51,-15 14-527,-5 20 510,0 1 0,0-1-1,-1 1 1,1-1-1,0 1 1,0 0 0,-1-1-1,1 1 1,0-1-1,-1 1 1,1 0 0,0-1-1,-1 1 1,1 0-1,-1-1 1,1 1 0,-1 0-1,1 0 1,-1-1-1,1 1 1,0 0 0,-1 0-1,1 0 1,-1 0-1,1 0 1,-1 0 0,0-1-1,1 1 1,-1 0-1,1 1 1,-1-1 0,1 0-1,-1 0 1,1 0 0,-1 0-1,1 0 1,-1 0-1,1 1 1,-1-1-1,-35 13-172,23-6 406,13-7-173,0 0-1,0 0 1,1 0-1,-1 0 1,0 0-1,0 0 1,0 0-1,0 0 1,0 0-1,0 0 1,0 0-1,0 0 1,1 0-1,-1 0 1,0 0-1,0 0 1,0 0-1,0 0 1,0 0-1,0 0 1,0 0-1,1 0 0,-1 0 1,0 0-1,0 0 1,0 0-1,0 0 1,0 0-1,0 0 1,0 0-1,0 0 1,0 0-1,1 0 1,-1 0-1,0 0 1,0 0-1,0 0 1,0 1-1,0-1 1,0 0-1,0 0 1,0 0-1,0 0 1,0 0-1,0 0 1,0 0-1,0 0 1,0 1-1,0-1 1,0 0-1,0 0 0,0 0 1,0 0-1,0 0 1,0 0-1,0 0 1,0 0-1,0 1 1,0-1-1,0 0 1,0 0-1,0 0 1,0 0-1,52 0 173,-1 3-1,1 2 0,89 20 1,-141-25-192,1 0 0,-1 0 0,1 1 1,-1-1-1,0 0 0,1 1 1,-1-1-1,1 1 0,-1-1 0,0 0 1,1 1-1,-1-1 0,0 1 0,0-1 1,1 1-1,-1-1 0,0 1 0,0-1 1,0 1-1,1-1 0,-1 1 1,0-1-1,0 1 0,0-1 0,0 1 1,0-1-1,0 1 0,0-1 0,0 1 1,0-1-1,-1 1 0,1-1 0,0 1 1,0-1-1,0 1 0,-1-1 1,1 1-1,0-1 0,0 1 0,-1-1 1,1 0-1,0 1 0,-1-1 0,1 1 1,0-1-1,-1 0 0,1 1 1,-1-1-1,0 0 0,-27 33 15,15-20 14,-3 7-29,1 1 0,1 0 0,1 1 1,1 1-1,1 0 0,-9 26 0,20-49-15,0 0 1,0 1-1,0-1 1,0 0-1,0 1 1,0-1-1,0 0 0,0 1 1,0-1-1,0 0 1,1 1-1,-1-1 1,0 0-1,0 1 1,0-1-1,0 0 0,0 1 1,1-1-1,-1 0 1,0 0-1,0 1 1,0-1-1,1 0 0,-1 0 1,0 1-1,1-1 1,-1 0-1,0 0 1,0 0-1,1 0 1,-1 1-1,0-1 0,1 0 1,-1 0-1,0 0 1,1 0-1,-1 0 1,0 0-1,1 0 0,-1 0 1,0 0-1,1 0 1,-1 0-1,0 0 1,1 0-1,-1 0 0,1 0 1,25-4-1929,-10 1-1333,2 3-2219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5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1 200 592,'0'0'2788,"4"-13"-2573,13-42-97,-16 51-114,1 0-1,0 1 0,0-1 1,0 0-1,0 1 0,1-1 1,-1 1-1,1 0 0,0 0 1,0 0-1,0 0 0,0 0 1,1 1-1,-1 0 0,1-1 1,-1 1-1,5-1 0,14-11-203,-5 2-226,-15 11 465,0 0 1,0 0-1,-1 0 0,1-1 1,0 1-1,0 0 0,-1-1 1,1 0-1,0 1 0,-1-1 1,0 0-1,1 0 0,-1 0 1,0 1-1,0-1 0,0-1 0,0 1 1,0 0-1,-1 0 0,1 0 1,-1 0-1,1 0 0,-1-1 1,0 1-1,0-4 4248,-1 31-4074,-21 46 1165,16-54-1236,0 0-1,1 1 1,1-1-1,0 1 1,2 0 0,-1 20-1,2-3 115,-1-25-243,2 1 1,-1 0 0,2-1 0,-1 1 0,1 0-1,1-1 1,0 1 0,1-1 0,4 12 0,25 59 23,-28-68-36,1 0 0,0 1 0,0-2 0,1 1 0,1 0 0,0-1-1,1-1 1,0 1 0,0-1 0,2-1 0,11 12 0,121 97 349,-126-106-323,0-2-1,0 0 0,1 0 0,0-2 0,1 0 1,0-1-1,1 0 0,23 5 0,22 2 115,72 9 0,-126-22-140,109 10-782,174-5 0,-246-7 532,-35 0 203,0-1-1,0-1 1,0 0-1,-1 0 1,1-2 0,-1 1-1,1-1 1,-1-1-1,17-10 1,6-6 27,50-40 0,6-4 1,-89 64 20,7-3 3,-2 0 1,1 0 0,0-1-1,-1 0 1,0 0 0,0-1-1,6-8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5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1 904,'0'0'2579,"9"2"-2375,13 2 224,0-1 0,0-2 0,33-1 0,-23 0-117,50 5 0,-79-5-267,0 1 1,0 0-1,0-1 0,0 1 1,0 0-1,0 0 0,-1 1 1,1-1-1,0 0 0,-1 1 1,1 0-1,-1-1 0,0 1 1,0 0-1,1 0 0,-1 1 1,0-1-1,-1 0 0,1 1 1,0-1-1,-1 1 0,1-1 1,-1 1-1,0 0 0,0 0 1,0 0-1,0-1 0,0 4 1,1 8 244,-1-1 1,0 1 0,-1 0 0,-1-1 0,-2 15 0,2-19-187,-9 63 108,5-43-210,-3 54 0,8-82-9,0 13-102,0 0-1,1 1 0,1-1 1,4 17-1,-6-29 7,1 1 0,0 0 0,-1 0 0,1-1 0,1 1 0,-1 0 0,0-1 0,1 1 0,-1-1 0,1 0 0,0 1 0,0-1 0,0 0 0,0 0 0,0 0 0,0 0 0,0-1 0,1 1 0,-1-1 0,1 1 0,-1-1 0,1 0 0,0 0 0,-1 0 0,1 0 0,0 0 0,4 0 0,17 0-2057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5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91 1632,'-8'-1'10508,"-27"3"-10790,27 6 263,-1 1 1,1 0-1,1 0 1,0 1-1,0 0 1,1 0-1,0 1 1,1 0-1,0 0 1,1 0-1,0 0 1,0 1-1,1 0 1,1-1-1,0 1 1,1 0-1,0 0 1,2 21-1,0-27 10,0 1 0,0-1-1,1 0 1,0 1 0,0-1 0,1 0 0,-1 0-1,1 0 1,1-1 0,-1 1 0,1-1 0,0 0-1,0 0 1,1 0 0,-1 0 0,1-1 0,0 0-1,11 7 1,-2 0 12,1-2 0,1 0 0,-1-1 0,1 0 0,33 9 0,-35-13 35,0-1 0,0 0 0,0-1 0,0-1 0,0 0 0,0-1 0,1 0 0,-1-1 0,0-1 0,17-4 0,-23 4-2,0-1 1,0 0-1,-1 0 0,1-1 1,-1 0-1,1 0 1,-1 0-1,0-1 0,-1 0 1,1-1-1,-1 1 0,0-1 1,0-1-1,-1 1 1,0-1-1,0 0 0,-1 0 1,5-8-1,-1-5 49,-1 0-1,-1 0 1,-1-1-1,-1 0 1,0 0 0,-2 0-1,0 0 1,-2-1 0,-1-24-1,1 19-99,0 23 24,0 0 1,0 0-1,-1 0 1,1 0-1,-1 1 1,0-1-1,0 0 1,0 0-1,0 1 1,-1-1-1,1 1 0,-1-1 1,0 1-1,0-1 1,0 1-1,-1 0 1,1 0-1,-1 0 1,0 1-1,1-1 1,-1 0-1,0 1 1,-5-3-1,-3-1 10,-1 1 0,0 1 0,-1-1 0,1 2 0,-21-4 0,-5-2-362,4 2-1527,10 6-5756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5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1192,'0'0'7473,"-2"-1"-7228,-6-2-219,6 2-122,2 37-110,0-2 433,0 1 0,3-1-1,0 0 1,3 0-1,1 0 1,12 38 0,57 100 563,-72-164 559,0-9-432,-1-22-45,-4-37-626,-16-5-161,11 49-86,2 0 0,0 0 0,0 0 0,2-1 0,-1-18 0,2 4-89,-1-28-63,2 56 127,0-1 0,1 0 0,-1 1 0,1-1 1,0 1-1,0-1 0,0 1 0,0-1 0,1 1 0,-1 0 1,5-7-1,-3 7-18,0-1-1,0 0 1,0 1 0,1 0 0,-1 0 0,1 0 0,0 0 0,0 1-1,0-1 1,8-3 0,-4 4-14,0 1 1,0 0-1,1 0 0,-1 0 0,12 1 1,1 0 93,-17-1-69,1 1 0,-1-1 0,0 2 0,0-1 0,1 0 0,-1 1 0,5 1 0,-7-2 25,-1 1 0,0 0 1,0-1-1,0 1 1,0 0-1,0 0 1,0 0-1,0 0 1,0-1-1,-1 1 1,1 1-1,0-1 1,0 0-1,-1 0 1,1 0-1,-1 0 0,1 0 1,-1 1-1,1-1 1,-1 0-1,0 0 1,0 1-1,1-1 1,-1 0-1,0 1 1,0-1-1,0 0 1,-1 2-1,2 19-11,0-17 9,-1-1-1,0 1 1,0 0-1,0 0 0,0 0 1,0-1-1,-1 1 1,0 0-1,0 0 0,-1-1 1,1 1-1,-1-1 1,0 1-1,0-1 1,0 0-1,-4 5 0,6-9 12,-37 52-45,36-51 17,0 1 0,0 0 0,0 0-1,0-1 1,0 1 0,0 0-1,0 0 1,1 0 0,-1 0 0,1 0-1,-1 0 1,1 0 0,0 0 0,0 0-1,0 0 1,0 0 0,0 0-1,0 0 1,1 1 0,-1-1 0,0 0-1,1 0 1,0-1 0,0 1-1,-1 0 1,1 0 0,2 3 0,26 19 386,53 36 1,-51-38 78,52 44-1,30 27-763,-112-93 220,0-1-1,-1 1 1,1 0 0,0-1 0,-1 1 0,1-1 0,0 1 0,-1-1 0,1 0-1,-1 1 1,1-1 0,-1 0 0,1 1 0,-1-1 0,1 0 0,-1 0 0,0 1-1,1-1 1,-1 0 0,0 0 0,0 0 0,1 1 0,-1-1 0,0 0 0,0 0-1,0 0 1,0 0 0,0-1 0,5-28-2827,-4-3-3529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9:5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1000 1240,'0'0'4149,"-6"-13"2012,16 12-6320,116 2 625,11 1-55,176-20 0,-218 6-362,52-7 19,169-43 0,-271 50-27,-2-2 1,1-2-1,-2-1 1,0-3-1,-1-1 0,-1-2 1,-2-2-1,41-33 1,16-30 457,14-11 180,-107 97-611,0 0 1,0-1-1,0 1 0,-1-1 1,1 0-1,-1 1 0,1-1 1,-1 0-1,0 0 1,0 0-1,-1 1 0,1-1 1,0 0-1,-1 0 0,1-5 1,-1-54 216,-1 40-167,0 14-111,0 1 1,-1 0-1,1 0 0,-1 0 0,-1 0 0,1 1 0,-1-1 0,-1 1 0,1-1 0,-1 1 0,0 0 0,0 0 0,-1 1 1,0-1-1,0 1 0,-6-5 0,-6-5-5,-1 0 1,-1 1-1,-34-19 1,13 14-10,0 2 0,-1 2 0,-1 2-1,-80-16 1,7 3 134,45 11-87,0 3 0,-1 3 0,0 3 0,-85 4 0,138 3-42,0 2-1,-1-1 1,-22 8 0,-17 3-7,30-8-38,0 2-1,0 1 0,1 1 0,1 2 0,-51 26 1,26-6-392,-84 66 0,123-86 355,0 0 0,0 1-1,1 0 1,1 0 0,0 1-1,1 1 1,0-1 0,1 2-1,0-1 1,1 1-1,1 0 1,-8 31 0,7-16 24,2-1 0,1 1 0,2 0 0,1 0-1,1 1 1,5 32 0,-2-45 36,0 0 0,2-1 0,0 1-1,1-1 1,1 0 0,0-1 0,1 0-1,12 17 1,-7-12 19,1-1 0,1-1 0,1-1 0,1 0 0,28 24 0,-33-33 49,0-2 0,0 0 0,1 0 0,0-1 0,0 0 0,1-1 0,0-1 0,0 0 0,0-1 0,24 2-1,15-1 429,82-5-1,-60 0-388,47-4-99,-9 0-6203,-88 5 558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0:1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5633,'0'0'6889,"36"-24"-18123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1:28.6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5813 408,'0'0'4259,"19"11"-2341,-18-9-1637,1 0-1,0 1 1,0-1 0,-1 0-1,1 0 1,1 0 0,-1 0-1,0 0 1,0-1-1,1 1 1,-1-1 0,1 1-1,-1-1 1,1 0 0,0 0-1,-1 0 1,1 0 0,0-1-1,3 1 1,-3-1 65,0 0 1,0 0 0,0-1-1,0 1 1,0-1-1,0 0 1,0 0-1,6-3 1,15-10-1074,-5-1 1005,-1 0 0,-1-1 0,-1-1 0,-1-1 0,0 0 0,-1-1 1,-1 0-1,12-24 0,-9 17 141,85-125-80,-59 78-287,96-154 240,78-60-331,178-166 269,-59 87 270,-247 266-379,48-66 179,69-73 12,-128 161-206,252-229 373,-143 152-458,154-115 17,19-12 86,25-12-115,-93 76 47,159-83-58,-427 287 11,314-166 16,-60 36 62,125-88-71,-110 41 34,-256 166-25,0-2-1,-2-1 1,39-42-1,-6 6-12,-29 29 13,-1-2 0,-2-1 1,-2-2-1,-2-1 0,-1-1 1,40-77-1,-55 91-46,-2-2-1,14-41 1,-16 50-61,-10 19 69,1 0 0,-1 1-1,0-1 1,0 0 0,0 0 0,0 0 0,-1 0 0,1 0 0,0 0 0,-1 0 0,1 0 0,-1 0 0,0-4 0,0 6-54,-3-1-1609,-1 1 1591,0 0 0,0 0-1,0 0 1,0 0 0,1 1 0,-1-1 0,0 1 0,0 0-1,-6 3 1,-99 41 57,76-29 26,-1-1 0,0-3 0,-46 12 0,54-19 3,-39 5 53,64-10 185,14-1-90,-6-1-172,0 0 0,-1-1-1,0 0 1,1 0 0,-1-1 0,0 0-1,0 0 1,-1 0 0,10-9 0,16-12-128,259-138-328,-188 110 382,-101 53 73,-1 0 0,1 1-1,-1-1 1,1 0 0,-1 1-1,1-1 1,-1 1 0,0-1-1,1 1 1,-1-1 0,0 1-1,1-1 1,-1 1 0,0-1-1,1 1 1,-1-1 0,0 1-1,0-1 1,0 1 0,0 0-1,0-1 1,1 1 0,-1-1-1,0 1 1,0 0 0,0-1-1,-1 1 1,1-1 0,0 1-1,0 0 1,0 0 0,0 29 32,0-26-54,-1 76 68,-14 86 0,10-114 105,-9 37-1331,12-80 661,-1 0 1,0-1 0,-1 1-1,0-1 1,0 0 0,-1 0-1,0-1 1,-8 9 0,-10 10-3479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5:3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452 207 1800,'0'0'4776,"0"-4"-3841,2-7 6,0-1 1,1 1-1,1-1 0,-1 1 1,2 0-1,9-18 1,0 1-753,-13 27-88,0-1 1,0 0 0,0 0 0,-1 0-1,1 0 1,0 0 0,-1 0 0,1 0-1,-1-1 1,0 1 0,0 0 0,0 0-1,0 0 1,0 0 0,0-3 0,-1 3-64,-1 1 1,1-1 0,0 1-1,-1-1 1,1 1 0,-1 0 0,1 0-1,-1-1 1,1 1 0,-1 0-1,0 0 1,0 1 0,1-1-1,-1 0 1,0 1 0,-4-2 0,-19-4-1,-1 0 1,1 2-1,-1 1 1,0 1-1,-1 1 1,1 1-1,-37 5 1,55-3-51,-1 0 1,1 1-1,0-1 1,0 2-1,0-1 1,1 1-1,-1 0 1,1 1-1,0 0 1,0 0-1,0 0 1,1 1 0,-1 0-1,-6 10 1,-2 1-27,1 1 0,1 1 1,1 0-1,-13 28 1,18-27-8,0 0 0,2 0 0,0 0 0,2 1 0,0 0 1,1-1-1,1 1 0,1 0 0,4 30 0,-3-41 35,2-1-1,-1 1 1,1-1-1,1 0 1,-1 0-1,2 0 1,-1-1-1,1 1 1,1-1-1,-1 0 1,1-1-1,1 1 0,-1-1 1,10 7-1,7 7 21,1-1-1,1-1 0,30 17 0,-37-26 14,1-2 0,-1 0 0,1-1 0,1 0-1,-1-2 1,1-1 0,0 0 0,0-1 0,0-1 0,1-1 0,-1-1 0,40-5-1,-47 2-150,1-1 0,-1-1-1,-1 0 1,1 0 0,-1-2-1,0 1 1,17-13 0,-27 17-1389,-12 17-6158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1:31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377 221 1072,'0'0'2596,"1"-6"-1700,1-7-382,1 0-1,1 1 1,0-1-1,11-21 1,-13 28-120,0-2 0,0 1 1,-1 0-1,1 0 0,-2 0 0,1-1 1,-1 1-1,0 0 0,-1-1 1,1 1-1,-3-9 0,1 14-362,1 0 0,-1 0-1,0 0 1,1 0-1,-1 1 1,0-1 0,0 1-1,0-1 1,0 1-1,-1-1 1,1 1 0,0 0-1,-1 0 1,1 0-1,0 1 1,-1-1 0,-4 0-1,-46-7 26,33 7-16,14 1-77,-1 0 0,0 0 0,1 0 0,-1 1 0,0 0 0,-6 2 0,11-3 26,-1 1-1,1 0 1,0 0 0,0 1-1,0-1 1,1 0-1,-1 1 1,0-1 0,0 1-1,1-1 1,-1 1 0,1 0-1,-1 0 1,1 0 0,0 0-1,0 0 1,0 0-1,0 0 1,0 0 0,0 0-1,0 5 1,-2 8 74,0 1-1,2 0 1,0 0-1,0 1 1,5 30-1,-4-44-60,1 1 0,0-1-1,0 0 1,1 1-1,-1-1 1,1 0 0,0 0-1,0 1 1,0-1 0,0-1-1,0 1 1,0 0-1,6 4 1,45 33 9,-16-13 5,-20-11-27,0 0 1,-1 0 0,26 37 0,-39-49 45,1 1 1,-1 0-1,0 1 1,0-1-1,0 0 1,-1 1-1,0-1 1,0 1 0,0 0-1,-1 0 1,0 0-1,0 0 1,-1 0-1,1 0 1,-1 0 0,0 0-1,-1 0 1,0 0-1,0 0 1,-2 9-1,0-10 48,0 0 0,0 1-1,-1-2 1,1 1-1,-1 0 1,0-1 0,-1 0-1,1 0 1,-1 0 0,1 0-1,-1-1 1,0 1-1,-1-1 1,1-1 0,0 1-1,-1-1 1,-8 3 0,-2 0 10,0-1 0,-1-1 0,1-1 0,-1 0 0,-21 0 1,30-3-136,0 0 1,0-1 0,-1 0 0,1 0 0,0-1-1,1 0 1,-1 0 0,0-1 0,1 0-1,0 0 1,0-1 0,0 1 0,0-2 0,1 1-1,0-1 1,-9-10 0,-40-31-2189,34 37 378,5 9-2731,10 1 798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1:32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57 776,'0'0'2695,"-9"-6"-2387,-71-44 2138,76 65 942,1 46-3244,2-31 325,-19 372 1528,17-239-4637,3-188 699,0-3-1885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1:32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0 186 208,'0'0'6177,"24"3"-5708,-13-2-429,38 6 312,96 0 0,-130-8-258,0-1 1,0-1-1,0 0 0,0-1 0,-1-1 0,20-8 0,80-47 337,-1 0-327,-26 24-1208,-55 24-2342,-24 7-260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1:33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1 210 464,'0'0'6318,"1"-4"-5786,1-12 538,0 1-1,0-1 1,-2-16-1,5-42-1058,-3 66 60,0 0 0,0 0 0,1 1 0,6-15 0,-5 33-132,-1-1 0,0 1 0,3 20 0,-5-22 44,10 66 68,-3 0 0,-3 98 0,-5-173-42,0 0 1,0 0-1,0 1 1,0-1-1,-1 0 1,1 0-1,0 1 1,0-1-1,0 0 1,0 0-1,0 1 1,0-1-1,0 0 1,0 0-1,0 1 1,0-1-1,0 0 1,0 0-1,0 1 1,0-1-1,0 0 1,0 0-1,1 1 1,-1-1-1,0 0 1,0 0-1,0 1 1,0-1-1,0 0 1,1 0-1,-1 0 1,0 1-1,0-1 1,0 0-1,0 0 1,1 0-1,-1 1 1,0-1-1,0 0 1,1 0-1,-1 0 1,0 0-1,0 0 1,1 0-1,-1 0 1,0 0-1,0 0 1,1 0-1,-1 0 1,0 0-1,1 0 1,6-16 1084,-4-4-943,1-20 46,19-72 0,-19 99-212,0 1 0,1-1 0,0 1 0,1 0 0,1 0 0,0 0 0,0 1 0,1 0 0,16-16 0,-12 14 3,1 1 0,1 1 0,0 0 1,27-16-1,-39 26-22,-1 0 1,0 0-1,0 1 0,1-1 1,-1 1-1,0-1 0,1 1 1,-1-1-1,0 1 0,1 0 1,-1 0-1,1 0 0,-1 0 1,0 0-1,1 0 0,-1 0 1,1 0-1,-1 1 0,2-1 1,-2 1-237,0 0 0,0 0 0,0 0 0,0 0 1,0 0-1,0 0 0,0 0 0,0 0 0,0 0 0,-1 0 1,1 1-1,0-1 0,-1 0 0,1 1 0,-1-1 0,0 0 1,1 1-1,-1-1 0,0 0 0,0 1 0,0-1 1,0 0-1,0 3 0,0 6-2155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1:34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0 1136,'0'0'3378,"0"10"-2446,0 252 1518,0-261-2621,0 1 1,0 0 0,0-1-1,0 1 1,-1 0 0,1-1-1,0 1 1,-1 0 0,1-1-1,-1 1 1,1 0 0,-1-1-1,0 1 1,0-1 0,0 1-1,0-1 1,0 0 0,0 1-1,0-1 1,0 0 0,0 0-1,-1 0 1,1 0 0,-2 2-1,-14 6-2090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1:34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4384,'0'0'977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1:39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32 640,'0'0'2757,"1"-31"5577,1 41-8339,0 1 0,0-1-1,-1 1 1,0-1-1,-1 15 1,2 10 12,10 235 437,-12-269-200,12-63 1890,-11 43-2198,0 1-1,2-1 0,0 0 0,1 1 0,0 0 1,2 0-1,0 0 0,1 0 0,1 1 0,0 0 1,1 1-1,15-20 0,-19 34 12,-1 0 0,1 1 0,0-1 0,0 1 0,0 1 1,0-1-1,0 1 0,0-1 0,0 1 0,0 1 0,0-1 0,7 2 0,9-1 34,-18-1 10,0 1 0,1-1 0,-1 0 0,0 1 0,0 0 0,0 0 0,0 0 0,0 0-1,0 0 1,0 1 0,0-1 0,0 1 0,0 0 0,-1 0 0,1 0 0,-1 0 0,1 0 0,1 3-1,1 1-2,0 1-1,-1-1 1,0 1-1,0 0 1,-1 0-1,0 0 1,3 11 0,0 4 26,-1 0 0,-1 1 0,-2-1 0,1 35 0,3 1-6295,-6-44 3593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1:41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62 1824,'0'0'5265,"-5"-4"-4829,-2-1-186,-1 1-1,1 0 1,-1 0-1,0 1 1,0 0 0,0 0-1,-1 1 1,1 0 0,-1 0-1,1 1 1,-1 0-1,-16 1 1,20 0-211,-1 1 0,0 0 0,1 0 0,-1 1 0,1 0 0,-1 0-1,1 0 1,0 0 0,0 1 0,0 0 0,0 0 0,0 0 0,1 1 0,0 0 0,-7 7 0,9-8-3,0 1 0,1 0-1,0 0 1,0 0 0,0 0 0,0 0 0,0 0 0,1 0 0,0 0 0,0 0 0,0 5 0,5 47 38,-5-51-52,2-1 0,-1 1 0,0-1 0,1 0 0,0 1 0,0-1 0,0 0 0,0 0 0,1 0 0,-1-1 0,1 1 1,0-1-1,0 1 0,1-1 0,-1 0 0,1 0 0,-1 0 0,1-1 0,0 1 0,0-1 0,0 0 0,0 0 0,1 0 0,-1-1 0,0 0 0,1 0 0,-1 0 0,1 0 0,0 0 0,-1-1 0,1 0 0,-1 0 0,1 0 1,-1-1-1,1 1 0,0-1 0,-1 0 0,0 0 0,1-1 0,-1 0 0,0 1 0,0-1 0,1-1 0,5-3 0,17-13-55,0-2 0,-1 0 0,-1-2 0,-2 0 0,0-2 0,35-49 0,-56 71 64,-1 0 0,1 0 1,-1 0-1,0 0 0,1 0 0,-1 0 0,-1-1 0,1 1 0,0-6 0,-1 8 196,-32 4 17,16 0-538,4 21 172,4 5 126,2 1 1,1 0-1,-3 57 0,9 97 264,1-74-155,-1-80-118,0-15 51,-1 0-1,-1 0 0,-4 24 1,4-34-27,0 0 0,-1 0-1,0 0 1,0 0 0,0 0 0,-1 0 0,0-1-1,1 1 1,-2-1 0,1 0 0,0 0 0,-1 0-1,0 0 1,-4 3 0,1-2 17,0-1-1,0 1 1,0-1 0,-1-1 0,1 0-1,-1 0 1,0 0 0,1-1 0,-1 0-1,-11 1 1,-2-1-39,0-1 0,-41-3 0,56 1-16,0 0 0,0 0 1,0-1-1,0 0 0,0 0 0,1 0 1,-1-1-1,1 0 0,-1 0 1,1 0-1,0-1 0,0 1 0,0-1 1,1 0-1,-7-8 0,8 8 18,0 1-1,0-1 0,1 0 0,-1 0 0,1 0 1,0 0-1,0-1 0,0 1 0,1 0 1,-1-1-1,1 1 0,0-1 0,1 1 1,-1-1-1,1 0 0,0 1 0,0-1 0,0 0 1,1 1-1,-1-1 0,3-6 0,-1 8-4,0-1 0,1 1-1,-1-1 1,1 1 0,0 0-1,-1 0 1,2 0 0,-1 0-1,0 1 1,1-1-1,-1 1 1,1 0 0,-1 0-1,1 0 1,6-2 0,13-7-1,-2-2-61,-7 3-143,0 0 0,1 2 0,0 0 1,1 0-1,0 2 0,0 0 0,0 0 0,1 2 0,-1 0 0,1 1 1,21-1-1,-37 4 53,1 0 1,0 0-1,-1 1 0,1-1 1,0 0-1,-1 1 1,1-1-1,-1 1 1,1 0-1,-1 0 1,1-1-1,-1 1 0,1 0 1,-1 0-1,0 0 1,1 1-1,-1-1 1,0 0-1,0 0 1,0 1-1,0-1 1,0 0-1,1 3 0,5 6-1152,5 1-1451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41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789 134 2472,'0'0'4770,"0"-23"630,0 13-5628,0 6 295,0 1 1,0 0-1,-1 0 1,1 0-1,-1 0 0,0 0 1,0 0-1,0 0 0,0 1 1,0-1-1,-1 0 1,1 1-1,-1-1 0,0 0 1,0 1-1,0 0 0,-3-3 1,1 1 0,-1 0 1,0 0-1,-1 1 1,1 0-1,-1 0 1,1 0-1,-1 1 1,-7-2-1,-5-1-33,0 1 0,-1 0 0,0 2 0,-33 0 0,32 1 18,1 2 1,-1 1-1,1 0 1,-1 2-1,1 0 1,-25 9-1,40-12-34,0 0-1,-1 1 0,1 0 0,0 0 0,0 0 0,0 1 0,0-1 0,0 1 0,1 0 0,-1 0 0,1 0 0,0 1 0,0-1 0,0 1 0,0-1 0,1 1 0,-1 0 0,1 0 1,0 0-1,0 1 0,1-1 0,-1 0 0,1 1 0,0-1 0,0 1 0,0-1 0,1 1 0,0 0 0,0-1 0,0 1 0,0-1 0,2 9 0,0-5-9,1-1-1,0 1 0,0 0 0,0-1 0,1 0 0,0 0 1,1 0-1,-1 0 0,1-1 0,1 0 0,-1 0 0,1 0 1,7 5-1,15 12 68,52 31 0,-43-29-39,-21-14-33,0 0 0,-1 1-1,0 1 1,17 19 0,-26-25-2,-2-1 0,1 1 1,-1 0-1,0 0 1,0 1-1,-1-1 0,0 1 1,0 0-1,-1 0 1,0 0-1,0 0 0,1 14 1,-2-12 49,-1 0 1,0 0-1,0 1 1,-1-1-1,0 0 1,-1 1 0,0-1-1,0 0 1,-1 0-1,-1-1 1,0 1-1,0-1 1,-1 1-1,0-1 1,0-1 0,-1 1-1,0-1 1,-1 0-1,0 0 1,0-1-1,0 0 1,-1 0-1,-10 6 1,-3 5 14,-1-1 0,0-2 0,-1 0 0,-1-1 0,0-1 0,-1-1 0,-1-2 0,1 0 0,-2-2 0,1-1 0,-40 6 0,64-13-87,-27 3 110,1-1 1,-1-1-1,-36-4 0,57 2-149,0-1-1,1 1 0,0-1 1,-1-1-1,1 1 0,0-1 0,-10-6 1,14 7-87,-1 0 1,1-1 0,0 1 0,0-1-1,1 0 1,-1 1 0,0-1 0,1 0-1,0-1 1,0 1 0,0 0 0,0-1 0,0 1-1,1-1 1,-3-5 0,2-7-2453,2 6-1478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42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17 1856,'0'0'7686,"0"-17"-4645,-1 98-2509,-3 0 0,-15 82 0,-5-33-460,-23 163-1049,46-258-1547,1-26-1118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5:3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85 568,'0'0'4250,"2"-5"-3616,-1 3-564,3-4 567,0-1 0,-1 0 0,0 0 1,0 0-1,0 0 0,-1 0 1,0-1-1,1-11 0,-63 17-718,58 2 71,0 0 1,-1 0 0,1 1-1,0-1 1,0 1 0,0 0-1,0-1 1,-1 1 0,1 0-1,0 0 1,0 1 0,1-1-1,-1 0 1,0 1 0,0-1-1,1 1 1,-1-1 0,1 1-1,-1 0 1,1 0 0,0-1-1,-1 1 1,1 0-1,0 0 1,0 0 0,0 1-1,1-1 1,-1 0 0,1 0-1,-1 0 1,1 1 0,-1 3-1,0 8-39,0 0-1,0 1 1,4 26-1,-2-36 58,1 0 1,-1 0-1,1 0 1,0 0-1,1-1 1,-1 1-1,1-1 1,0 1-1,0-1 1,0 0-1,1 0 1,-1 0-1,8 6 1,-3-4 28,0 1 1,0-1-1,1 0 1,0 0-1,0-1 1,10 4-1,-11-7-4,0 1 0,0-1-1,0 0 1,0-1-1,0 0 1,11 0 0,-17-1-24,0 0 0,0 0 0,0 0 0,0 0 0,0 0 0,0 0 0,0-1 0,0 1 1,0-1-1,0 0 0,0 1 0,0-1 0,0 0 0,0 0 0,-1 0 0,1 0 0,0-1 0,-1 1 0,1 0 1,-1-1-1,1 1 0,-1-1 0,0 0 0,1 1 0,-1-1 0,0 0 0,0 0 0,1-1 0,1-8-20,-1 0-1,0 0 1,0 0-1,-1 0 0,-1 0 1,0 0-1,0-1 1,-1 1-1,-2-12 0,1 20 20,-1 1 0,1 0 0,-1 0 0,1 0 0,-1 0 0,1 0 0,-1 0 0,0 1 0,0-1-1,0 1 1,0 0 0,0 0 0,0 0 0,0 0 0,0 0 0,-6 0 0,-24-9 547,108 85 1063,-44-49-1547,127 116 495,-148-130-555,-7-8-25,0 1 1,1-1-1,-1-1 0,1 1 1,0 0-1,0-1 1,0 0-1,0 0 1,0 0-1,1 0 1,9 3-1,-14-22-741,-1 4 225,-1-1 1,0 1-1,-1 0 0,-1 0 0,0 0 0,-6-12 0,-13-25-3800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42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5505,'0'0'3272,"221"0"-2928,-167 0-15,0 5-137,-6 0-176,-12 0-16,-7 9-256,-11 0-977,0 1-1671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43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14 1512,'0'0'6785,"-14"-2"-6389,-46-8-4,57 10-331,0-1 0,0 1 0,0 0 0,0 0 0,0 0 0,0 0 0,-1 1 0,1 0 0,0-1 0,0 1 0,1 0 0,-1 0 0,0 0 0,0 1 0,0-1 0,1 1 0,-1 0 1,1-1-1,-3 4 0,-1 0 93,2 1 1,-1 0 0,1 0-1,-1 0 1,-4 11-1,1-3-28,3-3-40,-1 1-1,1-1 1,1 1 0,0 1-1,1-1 1,0 0-1,1 1 1,1 0 0,0-1-1,1 23 1,0-31-82,0-1 1,0 0 0,1 1 0,0-1 0,0 0-1,0 1 1,0-1 0,0 0 0,1 0-1,-1 0 1,1 0 0,0 0 0,0 0 0,0 0-1,0-1 1,0 1 0,1-1 0,-1 1-1,1-1 1,0 0 0,-1 0 0,1 0-1,0-1 1,0 1 0,0 0 0,1-1 0,-1 0-1,0 0 1,0 0 0,4 0 0,10 3 82,1-1 1,-1-1-1,1 0 1,23-2-1,-35 0-123,0-1 0,0 0-1,0-1 1,0 0 0,0 0 0,-1 0 0,1 0-1,-1-1 1,1 0 0,-1 0 0,0-1 0,0 1-1,0-1 1,-1 0 0,1 0 0,-1-1 0,0 1-1,0-1 1,-1 0 0,1 0 0,-1 0 0,0-1-1,-1 1 1,1-1 0,-1 0 0,0 1 0,0-1-1,-1 0 1,0 0 0,0 0 0,0 0 0,-1-9-1,1-5-180,-4-39-581,2 57 796,1-1-1,-1 0 1,0 1 0,0-1-1,0 1 1,0-1-1,-1 1 1,1 0-1,-1-1 1,1 1 0,-1 0-1,0 0 1,0 0-1,0 0 1,0 0-1,0 1 1,0-1-1,-4-2 1,5 4 15,1 0 1,-1 0-1,1 0 0,-1 0 1,1 0-1,-1 0 0,1 0 1,0 0-1,-1 0 0,1 0 0,-1 0 1,1 0-1,-1 0 0,1 0 1,0 0-1,-1 1 0,1-1 1,-1 0-1,1 0 0,0 0 1,-1 1-1,1-1 0,-1 0 1,1 0-1,0 1 0,-1-1 1,1 0-1,0 1 0,0-1 0,-1 1 1,1-1-1,0 0 0,0 1 1,0-1-1,-1 1 0,1-1 1,0 0-1,0 1 0,0-1 1,0 1-1,0-1 0,0 1 1,0-1-1,0 0 0,0 1 1,0-1-1,0 1 0,0-1 0,0 1 1,0 26 124,1-25-71,-2 45 677,3 0 1,1 0-1,16 77 1,-18-122-724,11 34 376,-4-30-202,1-22-92,3-30-217,-7 24-156,1 0-1,1 1 1,18-40-1,-21 54 221,0 0 0,0 1 0,1-1 0,0 1 0,0 0 0,1 0 0,0 1 0,0 0 0,0 0 0,0 0 0,1 1 0,0 0 0,0 0 0,0 1 0,10-4 0,6-1-129,1 2 0,1 1 0,-1 0-1,1 2 1,-1 1 0,32 1 0,-56 1 86,1 0 0,0 0 0,-1 0 0,1 1 0,-1-1 0,1 0 0,-1 0 0,1 0 0,-1 0 0,1 0 0,-1 1 0,1-1 1,-1 0-1,1 1 0,-1-1 0,1 0 0,-1 1 0,1-1 0,-1 0 0,0 1 0,1-1 0,-1 1 0,0-1 0,1 0 0,-1 1 0,0-1 0,0 1 1,1-1-1,-1 1 0,0-1 0,0 1 0,0 0 0,0-1 0,0 1 0,0-1 0,0 1 0,1-1 0,-2 1 0,1-1 0,0 1 0,0 0 0,0 0 0,0 1-194,0 8-2782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44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13 3024,'0'0'3216,"-1"-12"-1334,-7 38-1130,1 0 0,1 1 0,1 0-1,1 0 1,0 46 0,-3 25 611,-20 72-71,12-85-1965,-8 167 0,18-225-472,5-26 1086,0-1-1,-1 0 0,1 1 1,0-1-1,-1 0 1,1 1-1,0-1 1,-1 0-1,1 1 1,0-1-1,-1 0 1,1 0-1,0 1 0,-1-1 1,1 0-1,-1 0 1,1 0-1,-1 0 1,1 1-1,-1-1 1,1 0-1,0 0 1,-1 0-1,1 0 1,-1 0-1,1 0 0,-1 0 1,1 0-1,-1-1 1,-3-1-512,0 0 0,0 0 1,0 0-1,0-1 0,0 0 1,1 1-1,-5-6 0,-6-4-1276,-4-2-2127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44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3440,'0'0'8082,"197"-14"-7634,-125 14-216,0 0-40,6 5-104,-13 4-88,-5 5-56,-6 1-688,12 4-872,-13-5-753,-11-5-1840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46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2 488,'0'0'2847,"-24"-2"5464,20 110-7571,-4-1-1,-5-1 1,-5 0-1,-5-1 1,-4-1-1,-53 132 1,57-169-635,16-42-21,-2 0 0,0-1 0,-20 35 0,28-58 56,2-4-54,13-28-659,1 0 1,1 0 0,2 2-1,1 0 1,44-51-1,-53 68 208,1-3-28,1 1 0,1 1 0,0 0 0,1 1 0,0 1 0,1 0-1,16-9 1,-22 15 275,0 0 0,0 1-1,1 0 1,-1 1 0,1 0-1,0 1 1,0 0 0,0 0-1,1 1 1,-1 1 0,0-1-1,0 2 1,1-1 0,10 3-1,-14-1 170,-1 1-1,1 0 1,-1 0 0,1 0-1,-1 1 1,0 0-1,0 0 1,0 0-1,-1 1 1,0 0-1,0 0 1,0 0 0,0 1-1,-1 0 1,0 0-1,7 12 1,3 8 679,-1 1 0,18 52 1,-12-20 430,-2 0 0,11 78 0,-19-22-2810,-10-107-1180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47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40 315 696,'0'0'1544,"28"-1"-965,91-3-67,-107 4-353,-1-1 0,1 0 0,-1-1 0,1 0 0,-1 0 0,0-2 0,0 1 1,0-1-1,0-1 0,-1 0 0,0 0 0,0-1 0,0 0 0,-1-1 0,0 0 1,12-12-1,-18 15-106,0 0 1,0 0-1,-1 0 1,1-1 0,-1 1-1,0-1 1,0 1-1,0-1 1,-1 0-1,0 0 1,0 0-1,0 0 1,0 0 0,-1 0-1,0 0 1,0 0-1,0 0 1,-1 0-1,0 0 1,1 0 0,-2 0-1,1 1 1,-1-1-1,1 0 1,-1 1-1,-1-1 1,1 1 0,-1-1-1,1 1 1,-1 0-1,0 0 1,-1 0-1,1 1 1,-1-1 0,1 1-1,-1 0 1,0 0-1,-1 0 1,-4-3-1,-4-2-50,0 0-1,-1 1 0,1 0 0,-1 1 1,-1 1-1,-18-5 0,27 9 56,0 0-1,1 1 0,-1-1 0,0 1 1,0 0-1,0 1 0,1 0 1,-1 0-1,0 0 0,0 0 0,1 1 1,-1 0-1,1 0 0,0 0 0,-1 1 1,1 0-1,0 0 0,1 0 1,-9 8-1,1 1 179,2 0 0,-1 0 0,2 1 0,0 1 1,0-1-1,1 1 0,1 1 0,0 0 0,1 0 0,1 0 0,0 1 1,1-1-1,1 1 0,1 0 0,0 0 0,0 0 0,2 0 0,0 1 1,1-1-1,4 22 0,-2-30-142,-1 0 1,1 0 0,1 0-1,0-1 1,0 1-1,0-1 1,1 0-1,0 0 1,0 0-1,1-1 1,0 0 0,0 0-1,0 0 1,1-1-1,0 0 1,0 0-1,10 5 1,6 3-90,2 0-1,-1-2 1,2-1 0,28 8-1,-38-14-676,-1 0-1,30 2 0,7-5-4715,-34-1 58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47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17 248 2776,'0'0'9718,"-3"18"-9294,-10 60 632,22-103-1508,1 1 0,1 0-1,1 1 1,1 0 0,1 1 0,23-28 0,-26 37 445,1-1 0,1 2 0,0 0 0,0 0 0,2 1 0,-1 1 0,1 0 0,1 1 0,-1 1 0,2 1 0,-1 0 0,1 1 0,0 0 0,0 2 0,1 0 0,-1 1 0,24-2 0,-40 5-114,-1 1-1,1-1 1,-1 0-1,1 0 0,-1 0 1,1 1-1,-1-1 1,0 0-1,1 1 0,-1-1 1,0 0-1,1 1 1,-1-1-1,0 0 0,1 1 1,-1-1-1,0 1 1,1-1-1,-1 1 0,0-1 1,0 1-1,0-1 1,0 1-1,1-1 0,-1 1 1,0-1-1,0 1 1,0-1-1,0 1 0,0-1 1,0 1-1,0-1 1,0 1-1,-1-1 0,1 1 1,0-1-1,0 1 1,0-1-1,0 0 0,-1 1 1,1-1-1,0 1 1,-1 0-49,-4 14-3771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48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1 248 208,'0'0'3400,"31"0"-2517,105 0-560,-124 0-294,0 0 0,0-1 0,0 0 0,0-1 0,0 0-1,0-1 1,-1 0 0,1-1 0,14-7 0,-23 9 33,1-1 0,-1 1 1,1-1-1,-1 0 0,0 0 0,0 0 0,-1-1 1,1 1-1,-1-1 0,1 1 0,-1-1 0,0 0 1,0 0-1,-1 0 0,1 0 0,-1 0 0,0 0 1,0 0-1,0-1 0,-1 1 0,0 0 0,1-1 0,-2-5 1,2 5 35,-1 0 0,0 0 0,0 0 0,-1 0 0,1 1 0,-1-1 0,0 0 0,0 0 0,-1 1 0,0-1 0,1 1 0,-1-1 0,-1 1 0,1 0 0,-1 0 0,1 0 0,-1 0 1,0 0-1,-1 0 0,1 1 0,-1 0 0,1-1 0,-1 1 0,0 1 0,0-1 0,-1 1 0,1-1 0,0 1 0,-1 0 0,-8-2 0,3 2 192,-1 0 0,1 0-1,-1 2 1,0-1 0,1 1 0,-1 0-1,0 1 1,1 1 0,-1 0 0,1 0-1,-15 5 1,20-5-189,0 0 0,0 1 1,1-1-1,-1 1 0,1 0 0,-1 0 0,1 0 0,0 0 0,1 1 0,-1 0 1,1 0-1,-1 0 0,1 0 0,0 0 0,0 1 0,1-1 0,0 1 0,-1 0 1,2 0-1,-1 0 0,0 0 0,1 0 0,0 0 0,-1 9 0,2-7 41,-1 1 0,1-1-1,0 1 1,1-1-1,-1 1 1,1-1 0,1 0-1,0 1 1,0-1-1,0 0 1,1 0 0,0 0-1,0 0 1,8 10-1,0-4 65,0 0 1,1 0-1,1-1 0,0-1 0,18 13 0,5 2 129,0-2 1,2-1-1,62 27 0,-71-38-1201,58 14-1,-64-21-1325,-1-1 1,1-1-1,28 0 0,-37-3-4842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51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5543 0 1720,'0'0'11813,"-20"6"-10156,-440 243 407,355-195-2106,-121 58 869,-464 158 1,-385-13 982,588-183-1215,228-38-291,-169 41 85,305-54-341,-123 42 261,58-12-211,66-19 3,-37 9 102,116-35-154,19-3-9,-1-1 0,-47 2 0,-230 4 551,293-12-573,0 0 1,0 0 0,0-1 0,1 0 0,-1 0 0,1-1-1,0 0 1,0-1 0,0 0 0,1 0 0,-11-9-1,-10-5 75,9 5-69,1-1-1,1-1 1,-28-30 0,-29-26-29,48 49-4,18 16 7,0 0 0,0 0 0,-1 0 0,0 1-1,-14-7 1,18 12 0,4 1-5,6 3-826,-1 0 782,0 0 1,0 0-1,0 0 0,0 1 0,0-1 1,4 8-1,2-1 31,229 234-86,-144-113-44,-93-126 129,-2-4 597,-1-34-292,-3 20-282,0 0-1,-1 0 1,0 1-1,-1 0 1,0 0-1,-1 0 1,-1 1 0,0 0-1,-15-17 1,-8-12-2,-110-140-443,60 80 230,73 88 179,-1 2-1,0-1 1,-1 1-1,0 1 1,-1 0 0,0 0-1,0 1 1,-1 1-1,-15-8 1,26 14 31,0 1 0,0 0-1,1 0 1,-1 0 0,0-1 0,0 1-1,0 0 1,1-1 0,-1 1 0,0-1-1,1 1 1,-1-1 0,0 1 0,1-1-1,-1 1 1,1-1 0,-1 0 0,1 1-1,-1-1 1,1 0 0,-1 1 0,1-1-1,-1-1 1,13-8-84,41-5 16,-44 14 92,399-76 54,-206 41-88,-182 34-3,-17 2-109,1 0-1,0 0 0,-1 0 0,1-1 0,-1 1 0,1-1 0,-1 0 0,1 0 0,4-3 0,-25 13-12065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53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40 488,'0'0'4998,"-25"-24"-611,20 21-4251,1 1 0,-1 0 0,0 0 0,0 1 0,0-1 0,0 1 1,0 0-1,0 1 0,0-1 0,0 1 0,0 0 0,0 0 0,-1 0 1,1 1-1,-7 1 0,4 1-114,1 0-1,-1 0 1,1 0 0,0 1-1,0 0 1,0 0 0,0 1-1,1 0 1,-7 6 0,-1 4-64,0 0 1,1 1 0,0 0 0,2 1 0,0 1-1,0 0 1,-7 20 0,11-20 41,0 0 0,1 0-1,1 1 1,1 0 0,0 0 0,2 1-1,0-1 1,2 38 0,1-46 3,0 1 0,1-1 0,0 1-1,0-1 1,2 0 0,-1 0 0,1 0 0,1-1 0,0 1 0,0-1 0,1 0-1,1-1 1,0 1 0,0-1 0,0 0 0,12 9 0,-10-10 7,0-1 0,1-1 0,0 1 0,0-2 0,1 1 0,0-1 0,-1-1 0,2 0 0,-1-1 0,0 0 0,1 0 0,-1-1 0,1-1 0,21 0 0,-26-1 19,1-1 0,0 0 1,0 0-1,-1 0 0,1-1 0,-1 0 0,0-1 0,1 0 1,-1 0-1,0-1 0,-1 1 0,1-2 0,-1 1 0,1-1 1,-1 1-1,0-2 0,-1 1 0,0-1 0,0 0 0,0 0 1,0 0-1,6-14 0,-1 1-11,-1-1 1,-1-1-1,-1 0 1,-1 0-1,-1 0 1,-1-1-1,-1 0 0,-1 1 1,0-1-1,-3-26 1,1 48-20,1-13-164,-1-1-1,-1 0 1,0 0 0,-6-24 0,5 33 168,0-1 1,-1 1-1,0 0 0,1 0 1,-2 0-1,1 0 1,-1 0-1,1 1 0,-1-1 1,0 1-1,-1 0 0,1 0 1,-1 1-1,-5-4 1,-5-2 17,-1 2 1,1 0-1,-1 1 1,0 0 0,0 2-1,-1 0 1,0 0-1,1 2 1,-29-2 0,43 4-24,3 11-3839,4 7 796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5:3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1984,'0'0'4933,"0"-7"-4398,0-23-64,0 22 3442,0 24-4005,2 4 168,1-1 1,1 0-1,1 0 0,0 0 1,2 0-1,0-1 1,1 0-1,1-1 0,14 21 1,4 14 90,45 94 226,56 109-226,-117-237-80,-12-20-103,-22-27-879,-20-13-4110,36 33 2080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54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13 273 1112,'0'0'5877,"-2"16"-5073,-2 4-423,-1 12-148,4 5 4502,2-40-4598,0 0 1,0 0-1,0 0 0,1 0 0,-1 0 1,1 1-1,0-1 0,4-4 1,6-11-53,5-27-36,1 1-1,3 0 1,2 1-1,30-43 1,-49 81-53,1 0-1,-1 0 1,1 0 0,0 0 0,1 1 0,-1 0 0,1 0 0,-1 0 0,1 1 0,0-1-1,1 1 1,-1 1 0,0-1 0,13-1 0,0 0-6,1 2 0,1 1 1,31 1-1,-15 1 49,-36-1-172,1 0-1,-1 1 1,0-1-1,0 1 1,0-1-1,0 1 1,0 0-1,0-1 1,0 1-1,0 0 1,0 0-1,0 0 1,0-1-1,-1 1 1,1 0-1,0 0 1,0 0-1,-1 0 1,1 1-1,-1-1 1,1 0-1,-1 0 1,0 0-1,1 2 1,3 17-6011,-4-15 1653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2:56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1236 3707 5601,'0'0'6280,"20"-20"-5395,139-136 2008,-121 119-1786,-2-1 0,34-48 1,-56 66-851,0-1 1,-1 0 0,-1-1-1,-2 0 1,0-1-1,11-38 1,-17 43-154,0 0-1,-2 0 1,0 0-1,-1 0 1,-1 0-1,-1 0 1,0 0-1,-2 0 1,0 0 0,-1 0-1,-10-28 1,-44-79 201,-139-279 427,16 4-200,142 306-410,-3-18-109,27 70-13,-1 1 0,-1 0 0,-3 1 1,-37-56-1,20 40-9,-47-97 1,19 32 2,31 53 20,3-2 0,4-2 0,-36-143-1,27 85-4,3 35-12,-6-25-2,-25-90-26,33 115 22,30 89-16,-9-15-411,10 21 426,-1 0-1,1-1 0,-1 1 0,0 0 0,1 0 0,-1 0 0,1 0 0,-1 0 0,0 0 0,1 0 0,-1 0 0,0 0 0,1 0 0,-1 0 0,1 0 0,-1 0 1,0 0-1,1 1 0,-1-1 0,1 0 0,-1 0 0,1 1 0,-1-1 0,1 1 0,-1-1 0,1 0 0,-1 1 0,1-1 0,0 1 0,-1-1 0,1 1 0,-1-1 1,1 1-1,0-1 0,0 1 0,-1-1 0,1 1 0,0-1 0,0 1 0,-1 0 0,-105 138-167,-132 133 0,209-246 177,23-21 0,-1 1 0,1 0 0,0 0 1,0 0-1,1 1 0,-9 12 0,16-31 1105,-1 3-1102,0 0-1,1 0 1,0 0-1,4-10 1,43-76-378,120-176 0,-63 112 208,-106 158 157,0 0 0,0 0-1,1 0 1,-1 0 0,0 0-1,1 0 1,-1 0 0,1 1-1,-1-1 1,1 0 0,0 0-1,-1 0 1,1 1 0,-1-1-1,1 1 1,0-1 0,0 0-1,0 1 1,-1-1 0,1 1-1,0-1 1,0 1 0,0 0-1,0-1 1,0 1 0,0 0-1,-1 0 1,3-1 0,6 26-542,-4-6 649,16 47 60,4-1 0,2 0 1,4-3-1,2 0 0,47 66 0,-63-102 6,2-1 0,23 23 0,5-9-2260,-40-35 639,-1 0 1,1-1-1,0 0 1,0 0-1,14 3 1,-2-4-8112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36.4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585 25 2592,'0'0'2929,"12"-19"6296,-17 17-9093,0 1-1,0 0 1,0 0 0,0 1 0,0 0 0,0 0 0,-1 0-1,-8 1 1,-12 6-132,0 1 0,-49 21-1,42-15 1,26-12-32,1 1 1,0-1-1,0 1 1,0 1-1,1 0 0,-1-1 1,1 2-1,0-1 0,0 0 1,0 1-1,-6 9 1,9-11-6,0 1 0,0 0 1,0 0-1,0 0 0,1 0 1,0 0-1,0 0 0,0 0 1,0 0-1,1 0 0,0 1 1,0-1-1,0 0 0,0 0 1,0 1-1,1-1 0,0 0 1,0 0-1,0 0 0,2 4 1,2 3-6,1 0 0,1 0 0,0-1 0,0 0 0,1 0 0,0-1 0,0 0 0,1-1 0,11 9 0,-6-5 38,0 1 0,-1 1 1,13 18-1,-20-24 74,-1 2 1,0-1-1,0 0 1,-1 1-1,0 0 1,4 19-1,-7-26-21,-1 0 0,1 0 0,-1 0-1,1 0 1,-1 0 0,0 1 0,0-1 0,0 0 0,0 0 0,-1 0-1,1 0 1,-1 0 0,0 0 0,0 0 0,0 0 0,0 0 0,-1 0-1,1-1 1,-1 1 0,1 0 0,-1-1 0,0 1 0,0-1-1,0 0 1,0 0 0,-5 4 0,-3-1 106,-1 1 0,0-1 0,0-1 0,0 0 0,0-1 0,-1 0 0,1 0 0,-14 0 0,-14 0 361,-44-3 0,39 0-381,32 0-209,-1-1 1,0 0-1,0 0 0,0-1 0,0-1 1,1 0-1,-1-1 0,1 0 0,0 0 0,0-2 1,1 0-1,0 0 0,-14-10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38.0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399 0 160,'0'0'6660,"-2"8"-5726,-7 18 253,-1 0 0,-1 0 0,-15 24 0,5-7-903,1 0 1,-17 63-1,-7 13-168,40-108 85,-8 13-955,12-24 704,-1 0 0,0 0 0,1 1 0,-1-1 0,0 0 0,1 0 0,-1 0 1,0 0-1,1 0 0,-1 0 0,0 0 0,1 0 0,-1 0 0,0 0 0,1-1 0,-1 1 0,1 0 0,-1 0 1,0-1-1,1 1 0,-1 0 0,1-1 0,-1 1 0,1 0 0,-1-1 0,1 1 0,-1-1 0,1 1 0,-1-1 1,1 1-1,0-1 0,-1 1 0,1-1 0,0 1 0,-1-1 0,1 0 0,0 1 0,-1-2 0,-33-49-1503,20 29 1231,-1 0-1,-1 1 0,0 1 1,-2 1-1,-21-20 0,31 33 213,-13-14 1722,25 14-586,16 4-674,92 4 159,138-5-550,-217-3 292,0-1 0,-1-1 0,0-2 0,45-20 0,-68 26-33,-69 29 1183,34-10-1396,1 1 0,1 1 1,-32 30-1,50-42-26,0 2 0,0-1-1,1 1 1,-1-1 0,1 1 0,1 1 0,0-1 0,0 1 0,0 0 0,1 0 0,0 0 0,0 0-1,1 0 1,0 1 0,1-1 0,-1 14 0,2-21 0,0 0-1,0 0 1,0 0-1,0 0 1,0 0-1,1 0 1,-1 0-1,0 0 1,1 0-1,-1 0 1,1-1-1,-1 1 1,1 0 0,-1 0-1,1 0 1,-1 0-1,1-1 1,0 1-1,0 0 1,-1-1-1,1 1 1,0 0-1,0-1 1,0 1-1,1 0 1,31 4-110,-25-5 130,-1 0 0,0-1 0,0 0 0,0-1-1,0 1 1,0-1 0,9-5 0,-2-3-211,0 0 0,-1-1 0,0-1 0,-1 0 0,-1 0 1,0-2-1,0 1 0,-1-1 0,-1-1 0,-1 0 0,0 0 0,0-1 0,6-20 0,-9 16-92,-4 18 419,-1 0 0,0 0-1,1 0 1,-1 0-1,1 0 1,0 0-1,0 0 1,0 1-1,0-1 1,0 0-1,0 0 1,0 1-1,3-4 1,-1 4-12,0 0-1,1 0 1,-1 0 0,1 0-1,-1 1 1,1 0-1,-1-1 1,1 1 0,6 1-1,6-3-172,-3 0 350,-19 7-113,3-3-151,0 0 0,0 0 1,1 1-1,-1-1 0,0 1 0,1 0 0,0 0 0,-1 0 1,1 0-1,0 0 0,1 0 0,-3 6 0,-18 45 669,17-35-490,0 0 0,0 1 1,2 0-1,1 0 0,0 0 0,2 21 1,0-39-197,0 0 0,0-1 1,0 1-1,0 0 0,0 0 1,1-1-1,-1 1 0,1-1 0,-1 1 1,1 0-1,0-1 0,0 1 1,0-1-1,-1 1 0,1-1 1,1 0-1,-1 1 0,0-1 1,0 0-1,0 0 0,1 0 0,-1 0 1,0 0-1,1 0 0,-1 0 1,1 0-1,2 0 0,28 5-4133,-25-6 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38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221 1 1320,'0'0'3402,"-1"5"-2650,-57 244 6471,-14 2-4882,50-175-2226,13-38-1274,-3 0 1,-16 37-1,20-61-1455,-3-8-1384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39.0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1384,'0'0'7214,"9"0"-6711,338 13 2575,-329-12-3195,29 4 393,-45-5-382,0 0 0,1 1 1,-1-1-1,0 1 0,0 0 1,0 0-1,0 0 0,0 0 1,0 0-1,-1 0 1,1 0-1,0 1 0,0-1 1,-1 1-1,1-1 0,1 3 1,7 5-5079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39.4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0 4809,'0'0'8217,"0"162"-7905,-6-128-232,0-11-80,6-4-112,-6-9-536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39.7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1 162 8065,'36'-161'3729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40.1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324 1 472,'0'0'4413,"-10"0"-3648,-13-1-428,-72 3 3567,87-1-3641,0 0-1,0 1 1,0-1 0,0 1-1,1 1 1,-1 0 0,1 0 0,0 0-1,0 1 1,-10 6 0,9-5-153,0 1-1,1 1 1,-1-1 0,1 2 0,0-1 0,1 0 0,0 1 0,0 1 0,1-1 0,0 1 0,0-1-1,1 1 1,0 1 0,0-1 0,1 1 0,1-1 0,-1 1 0,2 0 0,-1 0 0,1 0 0,1 0-1,1 18 1,0-23-61,0 0-1,1 0 0,-1-1 1,1 1-1,0-1 0,1 1 1,-1-1-1,1 1 1,0-1-1,0 0 0,0-1 1,0 1-1,1 0 0,0-1 1,-1 0-1,1 0 0,0 0 1,9 5-1,3 0 61,-1 0 1,1-1-1,1 0 0,19 4 1,0-3-591,0-2-1,1-2 1,-1-1 0,43-3 0,-54-2-2417,-6-6-2203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41.5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442 86 1216,'0'0'7703,"-5"-37"-3624,-2 31-3775,-1 1 1,0 0-1,0 1 0,0 0 1,-1 0-1,1 1 0,-1 0 1,0 0-1,-17-2 1,-3 1-125,-52 2 0,74 2-166,0 0-22,0 1 0,-1 1-1,1 0 1,0 0 0,0 0-1,0 1 1,0 0 0,1 0-1,-1 1 1,1 0-1,0 0 1,0 0 0,0 1-1,0 0 1,1 0 0,0 0-1,-7 10 1,0 0 42,0 1 0,1 1 0,1 0 0,0 0 0,-10 27 0,15-28-7,0 0 0,1 0 1,1 0-1,0 1 0,1 0 1,1-1-1,1 21 0,1-33-13,-1 0 0,1-1-1,0 1 1,0-1 0,1 1 0,-1-1-1,1 0 1,0 1 0,-1-1-1,1 0 1,1 0 0,-1 0 0,0 0-1,1-1 1,-1 1 0,1-1-1,0 1 1,0-1 0,0 0 0,0 0-1,0 0 1,1-1 0,-1 1-1,0-1 1,1 0 0,4 2 0,10 2 67,-1 0-1,1-1 1,-1-1 0,22 2 0,195-2-1560,-129-5-6084,-75 2 2046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35:3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0 520,'0'0'6948,"5"1"-3374,11 10-2860,16 42-531,-1 2 1,43 111 0,-28-59-74,-2-7-73,63 128 24,-98-215-72,-7-19-47,-2 3 17,-1 0 0,0 0 0,1 0 0,-1 0 1,0 1-1,-1-1 0,1 0 0,0 1 0,-4-5 0,-3-2-818,-1 1 1,1 0-1,-2 1 0,1 0 0,-15-8 0,7 5-3689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42.0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217 23 3448,'0'0'5144,"-12"-4"-4779,5 2-335,-54-14 460,57 16-399,0-1 0,0 1 0,0 0 0,0 0 0,0 1 0,0-1 0,0 1 0,0 0 0,0 0 0,0 0 0,0 1 0,1-1 0,-1 1 1,0 0-1,1 0 0,-4 2 0,2 0 10,-1 0 0,1 1 0,0-1 0,1 1 0,-1 0 0,1 0 0,0 0 0,0 1 0,0-1 0,1 1 0,0 0 0,0 0 1,1 0-1,-1 0 0,1 1 0,1-1 0,-1 1 0,1-1 0,0 1 0,1 0 0,0-1 0,0 1 0,0 0 0,2 11 0,-1-17-95,-1 0 0,1 0-1,-1 0 1,1 0 0,0 0-1,0 0 1,-1-1-1,1 1 1,0 0 0,0 0-1,0-1 1,0 1 0,0 0-1,0-1 1,0 1 0,0-1-1,0 1 1,0-1 0,0 0-1,0 1 1,0-1-1,0 0 1,0 0 0,0 0-1,2 0 1,35 1 17,-30-1-35,5 0-145,1 0 0,-1-1 0,0 0 0,18-5-1,-27 5 86,1-1-1,-1 0 0,1 0 0,-1 0 0,0 0 0,0-1 1,0 1-1,0-1 0,-1 0 0,1 0 0,-1-1 0,1 1 1,-1-1-1,0 1 0,3-7 0,0 19 3223,26 34-2658,-10-15-491,20 22-50,-39-47-537,0 0 1,0 0-1,1 0 1,-1 0-1,1-1 1,0 1 0,0-1-1,-1 0 1,1 0-1,1 0 1,4 1-1,3-3-5572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42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 0 3832,'0'0'8342,"-2"22"-7245,1 10-633,1-14-85,-2 0 0,1 0-1,-2-1 1,-8 30-1,-3 8 894,-46 183-1165,58-201-3297,2-25-1120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42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192 1 5633,'0'0'6793,"-84"205"-5673,60-158 201,0 10-345,6-4-440,6-10-344,0-1-192,0-8-720,6-6-648,6-4-545,0-10-703,0 1-1745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43.3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419 1 5217,'0'0'5693,"-29"2"-6306,-88 10 63,115-12 512,0 0 0,0 0 0,0 1 0,0-1 0,0 1-1,0 0 1,0-1 0,-1 1 0,2 0 0,-1 0 0,0 0 0,0 0 0,0 1-1,0-1 1,1 0 0,-3 3 0,4-3 22,0-1 1,-1 1-1,1 0 0,-1 0 0,1 0 0,0 0 1,0 0-1,0 0 0,0 0 0,0 0 1,0 0-1,0 0 0,0 0 0,0 0 0,0 0 1,0-1-1,0 1 0,1 0 0,-1 0 1,0 0-1,1 0 0,-1 0 0,1 1 0,2 2 0,-1-1-1,1 1 1,0-1-1,0 0 1,0 1-1,0-1 1,1 0-1,4 2 1,16 7 100,-13-7 40,1 1 0,-1 0 0,0 1-1,12 9 1,-21-14 44,1 0-1,-1 0 0,0 0 0,0 0 1,0 0-1,-1 1 0,1-1 0,-1 1 0,1-1 1,-1 1-1,0 0 0,0-1 0,0 1 1,0 0-1,0 0 0,-1-1 0,1 1 0,-1 0 1,0 0-1,1 0 0,-2 0 0,1 0 1,-1 5-1,0-6-56,0 0 0,0 0 1,0 0-1,0 0 0,0 0 0,-1-1 1,1 1-1,-1-1 0,1 1 1,-1-1-1,0 1 0,1-1 0,-1 0 1,0 0-1,0 0 0,0 0 0,0 0 1,-2 1-1,-41 13 536,38-13-503,-30 7-365,-1-2 0,0-2 1,-1-1-1,-68-3 0,91-1-457,12 0 262,3 0 266,0 0 0,0 0 1,0 0-1,1 0 0,-1 0 0,0 0 0,0 0 1,0 0-1,0 0 0,0 0 0,0-1 0,0 1 1,1 0-1,-1-1 0,0 1 0,0 0 0,0-1 1,0 1-1,1-1 0,-1 1 0,0-2 1,-5-7-3487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44.1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1 391 1872,'0'0'7343,"17"-15"-5516,147 14 2909,-80-2-4190,0-3 1,126-26 0,325-106 1010,72-15-667,-360 114-3228,-149 35-5212,-83 4 813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48.5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1086 1776,'0'0'9266,"0"-4"-8742,0-1 146,1 0 0,-1-1 0,1 1 1,0 0-1,0-1 0,4-9 0,-3 9-592,1 1 0,1-1 0,-1 1 0,1 0 0,0 0 0,7-8 0,5-6 255,14-15-69,1 0-1,65-53 1,-46 43 52,-10 13-129,1 2 1,1 2-1,1 2 0,1 1 1,49-17-1,-43 18 123,22-6 148,109-29 0,20-8-48,16-4-88,-147 50-264,719-165 764,-756 179-735,470-79 485,6 38-567,387 42 3,-256 55-25,-474-34 16,36 16-72,-128-17 81,81 5 1,91 14 9,-133-16-10,21 5-8,132 39 0,351 134-24,-170-25 22,-222-59-91,-26-10 102,-22-19-276,172 110 0,-261-137-135,-89-52-138,-10-4 413,-10-3 86,-20-12 64,0-1 1,1-3-1,0-1 1,-44-30 0,54 32 154,4-1-91,22 15-171,1 1 0,-1 0 0,0 0 0,0 0 0,-1 1 0,1-1-1,0 1 1,-1 0 0,0 0 0,1 1 0,-1-1 0,0 1 0,-8-1 0,17 4 88,0-1 0,0 1 0,0 0 0,0 0 0,0 0 0,-1 1 0,1 0 0,-1-1 0,1 1 0,-1 0 0,0 1 0,4 4 0,14 12 103,36 16-7,2-3-1,98 40 1,-141-67-150,-1 0 1,1-1 0,0-1 0,1-1 0,-1 0 0,0-1-1,1-1 1,23-1 0,-11-47-703,-26 44 748,0 0 1,0 0-1,-1-1 1,1 1-1,-1-1 1,1 1-1,-1-1 0,0 0 1,-1 0-1,1 0 1,-1 0-1,1 0 0,-1 0 1,0 0-1,-1-1 1,1 1-1,-1 0 1,0-1-1,0 1 0,0 0 1,-1-7-1,0-3 271,1 12-240,-1 0 0,1 0-1,-1 0 1,0 0 0,0 0 0,0 0 0,0 0 0,0 0-1,0 1 1,-1-1 0,1 0 0,-1 0 0,1 1 0,-4-3-1,-29-23 0,23 18-13,-29-22 213,-1 2 1,-1 1-1,-1 2 0,-85-36 0,111 57-1026,-21 1-7293,9 8 443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50.0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481 5 1696,'0'0'4143,"-24"-5"4901,19 7-9015,1-1-1,0 1 1,0-1-1,0 1 1,0 0 0,0 1-1,0-1 1,0 1-1,1-1 1,-1 1 0,1 0-1,0 1 1,0-1 0,0 0-1,0 1 1,1 0-1,-1 0 1,-1 4 0,-13 13 122,-293 402 1079,306-416-1223,-8 10-1,1 1 0,-10 22-1,19-35 0,0 1-1,0-1 1,0 1-1,0 0 1,1-1-1,0 1 1,1 0-1,-1 0 1,1 0-1,0 0 1,0 0-1,3 11 1,-2-14 26,0-1 0,1 1 0,-1-1 0,1 1 0,0-1 0,0 1 0,0-1 0,0 0 0,0 0 0,1 0 0,-1 0 0,0 0 0,1-1 0,5 3 0,45 21 487,-40-19-396,22 9 192,-19-6-246,1-2 0,0 1 0,0-2 0,1-1 0,0 0 0,0-1 0,0-1 1,23 1-1,-18-3-112,0-2 0,0-1 1,0-1-1,-1-1 0,0-1 0,1-1 1,-2-1-1,1 0 0,-1-2 1,34-19-1,2-7-1336,-23 9-4144,-27 20 683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51.4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0 704,'0'0'13420,"0"16"-13494,-3 20 378,-2 0 1,-2-1-1,-1 0 1,-1 0-1,-15 35 1,3-9-64,0-1 27,10-31-19,-10 44 0,20-54 163,9-23 16,112-130-892,-77 97 134,2 1 0,1 3 0,2 2-1,0 2 1,95-41 0,-134 66 315,1 0 0,-1 1-1,1 0 1,0 1 0,0 0 0,20-1-1,-29 3 34,0 0 0,0 1-1,0-1 1,0 1-1,0-1 1,0 1 0,-1 0-1,1-1 1,0 1-1,0 0 1,-1 0 0,1-1-1,0 1 1,-1 0 0,1 0-1,-1 0 1,1 0-1,-1 0 1,0 0 0,1 0-1,-1 0 1,0 0-1,1 1 1,7 33 444,-5-22-245,4 21 248,-1 1 1,-3 0 0,0 0-1,-2 0 1,-6 55 0,1 16 33,1-86 404,1-11-2577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52.1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72 206 1880,'0'0'6344,"8"-8"-5744,21-17 519,0 1 0,55-34 0,-29 29-653,-36 20-352,0-1 1,30-22-1,-48 32 187,-9-1-243,-11-3-118,0 2 1,0 0 0,0 1-1,0 1 1,0 1-1,0 0 1,0 2 0,0 0-1,1 1 1,-1 1-1,1 1 1,-22 9 0,28-10 57,3-1 0,1-1 0,-1 1-1,1 1 1,-12 8 0,18-11 6,0-1-1,0 1 1,0 0 0,0 1 0,1-1 0,-1 0 0,0 0 0,1 1 0,0-1 0,-1 1 0,1-1 0,0 1 0,0 0-1,1 0 1,-1-1 0,0 1 0,1 0 0,0 0 0,0 4 0,0-1 44,0 1 0,1 0 0,0 0 0,0-1 0,1 1 0,-1-1 0,2 1 0,-1-1 0,1 0-1,0 0 1,0 0 0,0 0 0,1 0 0,0-1 0,0 0 0,1 1 0,-1-2 0,1 1 0,0 0 0,0-1 0,1 0 0,8 5 0,0 0 71,0-1 0,1 0 0,0-1 1,0 0-1,0-1 0,1-1 0,0-1 0,0 0 0,20 2 1,20-1 68,74-2 1,-108-3-239,-2 0-342,0-1 1,0 0-1,23-6 0,-31 4-798,0-1 0,0 0 0,17-8 0,-5 1-3211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1:43:53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1 256,'0'0'9819,"-3"0"-9444,0 0-1,-1 0 1,1 1 0,0-1-1,-1 1 1,1 0 0,0 0-1,0 0 1,0 0 0,0 1-1,-4 1 1,4 6-288,0-1 0,0 1 0,1 0-1,0 0 1,0 0 0,1 0 0,0 0 0,1 14 0,0-20-71,0-1 0,0 1 0,1 0 1,-1-1-1,1 1 0,0 0 0,0-1 1,0 1-1,0-1 0,0 0 0,0 1 0,1-1 1,-1 0-1,1 0 0,-1 0 0,1 0 1,0 0-1,0 0 0,0 0 0,0 0 0,0-1 1,1 1-1,-1-1 0,0 0 0,1 0 1,-1 0-1,0 0 0,1 0 0,0 0 0,-1 0 1,1-1-1,-1 0 0,4 1 0,8 1-229,1-1 0,-1 0 1,0-1-1,0-1 0,0 0 0,0-1 0,0 0 0,0-1 0,0-1 0,0 0 0,-1-1 0,0 0 0,0-1 0,0 0 1,-1-2-1,20-13 0,-27 19 158,-4 2 166,-19 14 643,17-13-707,0 0 0,0 1-1,-1-1 1,1 0 0,0 0 0,0 1-1,0-1 1,0 0 0,1 1-1,-1-1 1,0 1 0,1-1 0,-1 1-1,1 0 1,-1-1 0,1 1-1,0-1 1,-1 1 0,1 0 0,0-1-1,0 1 1,0 0 0,1-1-1,-1 1 1,0 0 0,1-1-1,-1 1 1,1 0 0,-1-1 0,1 1-1,0-1 1,-1 1 0,1-1-1,0 0 1,0 1 0,2 1 0,0-1 47,0 0 0,0 0 0,0 0 0,1 0 0,-1 0 0,1-1 0,0 1 0,-1-1 0,1 0 0,0 0 0,0-1 0,-1 1 0,1-1 0,6 0 0,16 1 67,1-2 0,-1 0 1,0-2-1,1-1 0,-2-1 1,1-2-1,-1 0 0,28-12 1,-50 17-176,0 1 0,0 0 1,1-1-1,-2 0 0,1 0 1,0 0-1,0 0 0,-1 0 1,1 0-1,3-5 0,-5 6-149,0-1-1,-1 0 1,1 1-1,-1-1 1,1 1-1,-1-1 1,0 0-1,0 1 1,0-1-1,0 0 1,0 0-1,0 1 1,0-1-1,0 0 1,-1 1-1,1-1 1,0 1-1,-1-1 1,0 0-1,1 1 1,-1-1-1,0 1 1,0-1-1,0 1 1,0 0-1,-2-3 1,-40-43-4549,29 20 1008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10500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812081"/>
            <a:ext cx="3065627" cy="685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16808" y="722077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054" y="7497776"/>
            <a:ext cx="33397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s.colostate.edu/~cs163/practicals/p2/javadoc/" TargetMode="Externa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.png"/><Relationship Id="rId21" Type="http://schemas.openxmlformats.org/officeDocument/2006/relationships/image" Target="../media/image22.png"/><Relationship Id="rId42" Type="http://schemas.openxmlformats.org/officeDocument/2006/relationships/customXml" Target="../ink/ink21.xml"/><Relationship Id="rId63" Type="http://schemas.openxmlformats.org/officeDocument/2006/relationships/image" Target="../media/image43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91.png"/><Relationship Id="rId170" Type="http://schemas.openxmlformats.org/officeDocument/2006/relationships/customXml" Target="../ink/ink85.xml"/><Relationship Id="rId191" Type="http://schemas.openxmlformats.org/officeDocument/2006/relationships/image" Target="../media/image107.png"/><Relationship Id="rId205" Type="http://schemas.openxmlformats.org/officeDocument/2006/relationships/image" Target="../media/image114.png"/><Relationship Id="rId226" Type="http://schemas.openxmlformats.org/officeDocument/2006/relationships/customXml" Target="../ink/ink113.xml"/><Relationship Id="rId107" Type="http://schemas.openxmlformats.org/officeDocument/2006/relationships/image" Target="../media/image65.png"/><Relationship Id="rId11" Type="http://schemas.openxmlformats.org/officeDocument/2006/relationships/image" Target="../media/image17.png"/><Relationship Id="rId32" Type="http://schemas.openxmlformats.org/officeDocument/2006/relationships/customXml" Target="../ink/ink16.xml"/><Relationship Id="rId53" Type="http://schemas.openxmlformats.org/officeDocument/2006/relationships/image" Target="../media/image38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6.png"/><Relationship Id="rId5" Type="http://schemas.openxmlformats.org/officeDocument/2006/relationships/image" Target="../media/image14.png"/><Relationship Id="rId95" Type="http://schemas.openxmlformats.org/officeDocument/2006/relationships/image" Target="../media/image59.png"/><Relationship Id="rId160" Type="http://schemas.openxmlformats.org/officeDocument/2006/relationships/customXml" Target="../ink/ink80.xml"/><Relationship Id="rId181" Type="http://schemas.openxmlformats.org/officeDocument/2006/relationships/image" Target="../media/image102.png"/><Relationship Id="rId216" Type="http://schemas.openxmlformats.org/officeDocument/2006/relationships/customXml" Target="../ink/ink108.xml"/><Relationship Id="rId22" Type="http://schemas.openxmlformats.org/officeDocument/2006/relationships/customXml" Target="../ink/ink11.xml"/><Relationship Id="rId43" Type="http://schemas.openxmlformats.org/officeDocument/2006/relationships/image" Target="../media/image33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81.png"/><Relationship Id="rId85" Type="http://schemas.openxmlformats.org/officeDocument/2006/relationships/image" Target="../media/image54.png"/><Relationship Id="rId150" Type="http://schemas.openxmlformats.org/officeDocument/2006/relationships/customXml" Target="../ink/ink75.xml"/><Relationship Id="rId171" Type="http://schemas.openxmlformats.org/officeDocument/2006/relationships/image" Target="../media/image97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25.png"/><Relationship Id="rId12" Type="http://schemas.openxmlformats.org/officeDocument/2006/relationships/customXml" Target="../ink/ink6.xml"/><Relationship Id="rId33" Type="http://schemas.openxmlformats.org/officeDocument/2006/relationships/image" Target="../media/image28.png"/><Relationship Id="rId108" Type="http://schemas.openxmlformats.org/officeDocument/2006/relationships/customXml" Target="../ink/ink54.xml"/><Relationship Id="rId129" Type="http://schemas.openxmlformats.org/officeDocument/2006/relationships/image" Target="../media/image76.png"/><Relationship Id="rId54" Type="http://schemas.openxmlformats.org/officeDocument/2006/relationships/customXml" Target="../ink/ink27.xml"/><Relationship Id="rId75" Type="http://schemas.openxmlformats.org/officeDocument/2006/relationships/image" Target="../media/image49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92.png"/><Relationship Id="rId182" Type="http://schemas.openxmlformats.org/officeDocument/2006/relationships/customXml" Target="../ink/ink91.xml"/><Relationship Id="rId217" Type="http://schemas.openxmlformats.org/officeDocument/2006/relationships/image" Target="../media/image120.png"/><Relationship Id="rId6" Type="http://schemas.openxmlformats.org/officeDocument/2006/relationships/customXml" Target="../ink/ink3.xml"/><Relationship Id="rId23" Type="http://schemas.openxmlformats.org/officeDocument/2006/relationships/image" Target="../media/image23.png"/><Relationship Id="rId119" Type="http://schemas.openxmlformats.org/officeDocument/2006/relationships/image" Target="../media/image71.png"/><Relationship Id="rId44" Type="http://schemas.openxmlformats.org/officeDocument/2006/relationships/customXml" Target="../ink/ink22.xml"/><Relationship Id="rId65" Type="http://schemas.openxmlformats.org/officeDocument/2006/relationships/image" Target="../media/image44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87.png"/><Relationship Id="rId172" Type="http://schemas.openxmlformats.org/officeDocument/2006/relationships/customXml" Target="../ink/ink86.xml"/><Relationship Id="rId193" Type="http://schemas.openxmlformats.org/officeDocument/2006/relationships/image" Target="../media/image108.png"/><Relationship Id="rId207" Type="http://schemas.openxmlformats.org/officeDocument/2006/relationships/image" Target="../media/image115.png"/><Relationship Id="rId13" Type="http://schemas.openxmlformats.org/officeDocument/2006/relationships/image" Target="../media/image18.png"/><Relationship Id="rId109" Type="http://schemas.openxmlformats.org/officeDocument/2006/relationships/image" Target="../media/image66.png"/><Relationship Id="rId34" Type="http://schemas.openxmlformats.org/officeDocument/2006/relationships/customXml" Target="../ink/ink17.xml"/><Relationship Id="rId55" Type="http://schemas.openxmlformats.org/officeDocument/2006/relationships/image" Target="../media/image39.png"/><Relationship Id="rId76" Type="http://schemas.openxmlformats.org/officeDocument/2006/relationships/customXml" Target="../ink/ink38.xml"/><Relationship Id="rId97" Type="http://schemas.openxmlformats.org/officeDocument/2006/relationships/image" Target="../media/image60.png"/><Relationship Id="rId120" Type="http://schemas.openxmlformats.org/officeDocument/2006/relationships/customXml" Target="../ink/ink60.xml"/><Relationship Id="rId141" Type="http://schemas.openxmlformats.org/officeDocument/2006/relationships/image" Target="../media/image82.png"/><Relationship Id="rId7" Type="http://schemas.openxmlformats.org/officeDocument/2006/relationships/image" Target="../media/image15.png"/><Relationship Id="rId162" Type="http://schemas.openxmlformats.org/officeDocument/2006/relationships/customXml" Target="../ink/ink81.xml"/><Relationship Id="rId183" Type="http://schemas.openxmlformats.org/officeDocument/2006/relationships/image" Target="../media/image103.png"/><Relationship Id="rId218" Type="http://schemas.openxmlformats.org/officeDocument/2006/relationships/customXml" Target="../ink/ink109.xml"/><Relationship Id="rId24" Type="http://schemas.openxmlformats.org/officeDocument/2006/relationships/customXml" Target="../ink/ink12.xml"/><Relationship Id="rId45" Type="http://schemas.openxmlformats.org/officeDocument/2006/relationships/image" Target="../media/image34.png"/><Relationship Id="rId66" Type="http://schemas.openxmlformats.org/officeDocument/2006/relationships/customXml" Target="../ink/ink33.xml"/><Relationship Id="rId87" Type="http://schemas.openxmlformats.org/officeDocument/2006/relationships/image" Target="../media/image55.png"/><Relationship Id="rId110" Type="http://schemas.openxmlformats.org/officeDocument/2006/relationships/customXml" Target="../ink/ink55.xml"/><Relationship Id="rId131" Type="http://schemas.openxmlformats.org/officeDocument/2006/relationships/image" Target="../media/image77.png"/><Relationship Id="rId152" Type="http://schemas.openxmlformats.org/officeDocument/2006/relationships/customXml" Target="../ink/ink76.xml"/><Relationship Id="rId173" Type="http://schemas.openxmlformats.org/officeDocument/2006/relationships/image" Target="../media/image98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14" Type="http://schemas.openxmlformats.org/officeDocument/2006/relationships/customXml" Target="../ink/ink7.xml"/><Relationship Id="rId35" Type="http://schemas.openxmlformats.org/officeDocument/2006/relationships/image" Target="../media/image29.png"/><Relationship Id="rId56" Type="http://schemas.openxmlformats.org/officeDocument/2006/relationships/customXml" Target="../ink/ink28.xml"/><Relationship Id="rId77" Type="http://schemas.openxmlformats.org/officeDocument/2006/relationships/image" Target="../media/image50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72.png"/><Relationship Id="rId142" Type="http://schemas.openxmlformats.org/officeDocument/2006/relationships/customXml" Target="../ink/ink71.xml"/><Relationship Id="rId163" Type="http://schemas.openxmlformats.org/officeDocument/2006/relationships/image" Target="../media/image93.png"/><Relationship Id="rId184" Type="http://schemas.openxmlformats.org/officeDocument/2006/relationships/customXml" Target="../ink/ink92.xml"/><Relationship Id="rId219" Type="http://schemas.openxmlformats.org/officeDocument/2006/relationships/image" Target="../media/image121.png"/><Relationship Id="rId3" Type="http://schemas.openxmlformats.org/officeDocument/2006/relationships/image" Target="../media/image13.png"/><Relationship Id="rId214" Type="http://schemas.openxmlformats.org/officeDocument/2006/relationships/customXml" Target="../ink/ink107.xml"/><Relationship Id="rId25" Type="http://schemas.openxmlformats.org/officeDocument/2006/relationships/image" Target="../media/image24.png"/><Relationship Id="rId46" Type="http://schemas.openxmlformats.org/officeDocument/2006/relationships/customXml" Target="../ink/ink23.xml"/><Relationship Id="rId67" Type="http://schemas.openxmlformats.org/officeDocument/2006/relationships/image" Target="../media/image45.png"/><Relationship Id="rId116" Type="http://schemas.openxmlformats.org/officeDocument/2006/relationships/customXml" Target="../ink/ink58.xml"/><Relationship Id="rId137" Type="http://schemas.openxmlformats.org/officeDocument/2006/relationships/image" Target="../media/image80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32.png"/><Relationship Id="rId62" Type="http://schemas.openxmlformats.org/officeDocument/2006/relationships/customXml" Target="../ink/ink31.xml"/><Relationship Id="rId83" Type="http://schemas.openxmlformats.org/officeDocument/2006/relationships/image" Target="../media/image53.png"/><Relationship Id="rId88" Type="http://schemas.openxmlformats.org/officeDocument/2006/relationships/customXml" Target="../ink/ink44.xml"/><Relationship Id="rId111" Type="http://schemas.openxmlformats.org/officeDocument/2006/relationships/image" Target="../media/image67.png"/><Relationship Id="rId132" Type="http://schemas.openxmlformats.org/officeDocument/2006/relationships/customXml" Target="../ink/ink66.xml"/><Relationship Id="rId153" Type="http://schemas.openxmlformats.org/officeDocument/2006/relationships/image" Target="../media/image88.png"/><Relationship Id="rId174" Type="http://schemas.openxmlformats.org/officeDocument/2006/relationships/customXml" Target="../ink/ink87.xml"/><Relationship Id="rId179" Type="http://schemas.openxmlformats.org/officeDocument/2006/relationships/image" Target="../media/image101.png"/><Relationship Id="rId195" Type="http://schemas.openxmlformats.org/officeDocument/2006/relationships/image" Target="../media/image109.png"/><Relationship Id="rId209" Type="http://schemas.openxmlformats.org/officeDocument/2006/relationships/image" Target="../media/image116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24.png"/><Relationship Id="rId15" Type="http://schemas.openxmlformats.org/officeDocument/2006/relationships/image" Target="../media/image19.png"/><Relationship Id="rId36" Type="http://schemas.openxmlformats.org/officeDocument/2006/relationships/customXml" Target="../ink/ink18.xml"/><Relationship Id="rId57" Type="http://schemas.openxmlformats.org/officeDocument/2006/relationships/image" Target="../media/image40.png"/><Relationship Id="rId106" Type="http://schemas.openxmlformats.org/officeDocument/2006/relationships/customXml" Target="../ink/ink53.xml"/><Relationship Id="rId127" Type="http://schemas.openxmlformats.org/officeDocument/2006/relationships/image" Target="../media/image75.png"/><Relationship Id="rId10" Type="http://schemas.openxmlformats.org/officeDocument/2006/relationships/customXml" Target="../ink/ink5.xml"/><Relationship Id="rId31" Type="http://schemas.openxmlformats.org/officeDocument/2006/relationships/image" Target="../media/image27.png"/><Relationship Id="rId52" Type="http://schemas.openxmlformats.org/officeDocument/2006/relationships/customXml" Target="../ink/ink26.xml"/><Relationship Id="rId73" Type="http://schemas.openxmlformats.org/officeDocument/2006/relationships/image" Target="../media/image48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61.png"/><Relationship Id="rId101" Type="http://schemas.openxmlformats.org/officeDocument/2006/relationships/image" Target="../media/image62.png"/><Relationship Id="rId122" Type="http://schemas.openxmlformats.org/officeDocument/2006/relationships/customXml" Target="../ink/ink61.xml"/><Relationship Id="rId143" Type="http://schemas.openxmlformats.org/officeDocument/2006/relationships/image" Target="../media/image83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96.png"/><Relationship Id="rId185" Type="http://schemas.openxmlformats.org/officeDocument/2006/relationships/image" Target="../media/image104.png"/><Relationship Id="rId4" Type="http://schemas.openxmlformats.org/officeDocument/2006/relationships/customXml" Target="../ink/ink2.xml"/><Relationship Id="rId9" Type="http://schemas.openxmlformats.org/officeDocument/2006/relationships/image" Target="../media/image16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19.png"/><Relationship Id="rId26" Type="http://schemas.openxmlformats.org/officeDocument/2006/relationships/customXml" Target="../ink/ink13.xml"/><Relationship Id="rId47" Type="http://schemas.openxmlformats.org/officeDocument/2006/relationships/image" Target="../media/image35.png"/><Relationship Id="rId68" Type="http://schemas.openxmlformats.org/officeDocument/2006/relationships/customXml" Target="../ink/ink34.xml"/><Relationship Id="rId89" Type="http://schemas.openxmlformats.org/officeDocument/2006/relationships/image" Target="../media/image56.png"/><Relationship Id="rId112" Type="http://schemas.openxmlformats.org/officeDocument/2006/relationships/customXml" Target="../ink/ink56.xml"/><Relationship Id="rId133" Type="http://schemas.openxmlformats.org/officeDocument/2006/relationships/image" Target="../media/image78.png"/><Relationship Id="rId154" Type="http://schemas.openxmlformats.org/officeDocument/2006/relationships/customXml" Target="../ink/ink77.xml"/><Relationship Id="rId175" Type="http://schemas.openxmlformats.org/officeDocument/2006/relationships/image" Target="../media/image99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22.png"/><Relationship Id="rId37" Type="http://schemas.openxmlformats.org/officeDocument/2006/relationships/image" Target="../media/image30.png"/><Relationship Id="rId58" Type="http://schemas.openxmlformats.org/officeDocument/2006/relationships/customXml" Target="../ink/ink29.xml"/><Relationship Id="rId79" Type="http://schemas.openxmlformats.org/officeDocument/2006/relationships/image" Target="../media/image51.png"/><Relationship Id="rId102" Type="http://schemas.openxmlformats.org/officeDocument/2006/relationships/customXml" Target="../ink/ink51.xml"/><Relationship Id="rId123" Type="http://schemas.openxmlformats.org/officeDocument/2006/relationships/image" Target="../media/image73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94.png"/><Relationship Id="rId186" Type="http://schemas.openxmlformats.org/officeDocument/2006/relationships/customXml" Target="../ink/ink93.xml"/><Relationship Id="rId211" Type="http://schemas.openxmlformats.org/officeDocument/2006/relationships/image" Target="../media/image117.png"/><Relationship Id="rId27" Type="http://schemas.openxmlformats.org/officeDocument/2006/relationships/image" Target="../media/image25.png"/><Relationship Id="rId48" Type="http://schemas.openxmlformats.org/officeDocument/2006/relationships/customXml" Target="../ink/ink24.xml"/><Relationship Id="rId69" Type="http://schemas.openxmlformats.org/officeDocument/2006/relationships/image" Target="../media/image46.png"/><Relationship Id="rId113" Type="http://schemas.openxmlformats.org/officeDocument/2006/relationships/image" Target="../media/image68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9.png"/><Relationship Id="rId176" Type="http://schemas.openxmlformats.org/officeDocument/2006/relationships/customXml" Target="../ink/ink88.xml"/><Relationship Id="rId197" Type="http://schemas.openxmlformats.org/officeDocument/2006/relationships/image" Target="../media/image110.png"/><Relationship Id="rId201" Type="http://schemas.openxmlformats.org/officeDocument/2006/relationships/image" Target="../media/image112.png"/><Relationship Id="rId222" Type="http://schemas.openxmlformats.org/officeDocument/2006/relationships/customXml" Target="../ink/ink111.xml"/><Relationship Id="rId17" Type="http://schemas.openxmlformats.org/officeDocument/2006/relationships/image" Target="../media/image20.png"/><Relationship Id="rId38" Type="http://schemas.openxmlformats.org/officeDocument/2006/relationships/customXml" Target="../ink/ink19.xml"/><Relationship Id="rId59" Type="http://schemas.openxmlformats.org/officeDocument/2006/relationships/image" Target="../media/image41.png"/><Relationship Id="rId103" Type="http://schemas.openxmlformats.org/officeDocument/2006/relationships/image" Target="../media/image63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57.png"/><Relationship Id="rId145" Type="http://schemas.openxmlformats.org/officeDocument/2006/relationships/image" Target="../media/image84.png"/><Relationship Id="rId166" Type="http://schemas.openxmlformats.org/officeDocument/2006/relationships/customXml" Target="../ink/ink83.xml"/><Relationship Id="rId187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8" Type="http://schemas.openxmlformats.org/officeDocument/2006/relationships/customXml" Target="../ink/ink14.xml"/><Relationship Id="rId49" Type="http://schemas.openxmlformats.org/officeDocument/2006/relationships/image" Target="../media/image36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52.png"/><Relationship Id="rId135" Type="http://schemas.openxmlformats.org/officeDocument/2006/relationships/image" Target="../media/image79.png"/><Relationship Id="rId156" Type="http://schemas.openxmlformats.org/officeDocument/2006/relationships/customXml" Target="../ink/ink78.xml"/><Relationship Id="rId177" Type="http://schemas.openxmlformats.org/officeDocument/2006/relationships/image" Target="../media/image100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23.png"/><Relationship Id="rId18" Type="http://schemas.openxmlformats.org/officeDocument/2006/relationships/customXml" Target="../ink/ink9.xml"/><Relationship Id="rId39" Type="http://schemas.openxmlformats.org/officeDocument/2006/relationships/image" Target="../media/image31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74.png"/><Relationship Id="rId146" Type="http://schemas.openxmlformats.org/officeDocument/2006/relationships/customXml" Target="../ink/ink73.xml"/><Relationship Id="rId167" Type="http://schemas.openxmlformats.org/officeDocument/2006/relationships/image" Target="../media/image95.png"/><Relationship Id="rId188" Type="http://schemas.openxmlformats.org/officeDocument/2006/relationships/customXml" Target="../ink/ink94.xml"/><Relationship Id="rId71" Type="http://schemas.openxmlformats.org/officeDocument/2006/relationships/image" Target="../media/image47.png"/><Relationship Id="rId92" Type="http://schemas.openxmlformats.org/officeDocument/2006/relationships/customXml" Target="../ink/ink46.xml"/><Relationship Id="rId213" Type="http://schemas.openxmlformats.org/officeDocument/2006/relationships/image" Target="../media/image118.png"/><Relationship Id="rId2" Type="http://schemas.openxmlformats.org/officeDocument/2006/relationships/customXml" Target="../ink/ink1.xml"/><Relationship Id="rId29" Type="http://schemas.openxmlformats.org/officeDocument/2006/relationships/image" Target="../media/image26.png"/><Relationship Id="rId40" Type="http://schemas.openxmlformats.org/officeDocument/2006/relationships/customXml" Target="../ink/ink20.xml"/><Relationship Id="rId115" Type="http://schemas.openxmlformats.org/officeDocument/2006/relationships/image" Target="../media/image69.png"/><Relationship Id="rId136" Type="http://schemas.openxmlformats.org/officeDocument/2006/relationships/customXml" Target="../ink/ink68.xml"/><Relationship Id="rId157" Type="http://schemas.openxmlformats.org/officeDocument/2006/relationships/image" Target="../media/image90.png"/><Relationship Id="rId178" Type="http://schemas.openxmlformats.org/officeDocument/2006/relationships/customXml" Target="../ink/ink89.xml"/><Relationship Id="rId61" Type="http://schemas.openxmlformats.org/officeDocument/2006/relationships/image" Target="../media/image42.png"/><Relationship Id="rId82" Type="http://schemas.openxmlformats.org/officeDocument/2006/relationships/customXml" Target="../ink/ink41.xml"/><Relationship Id="rId199" Type="http://schemas.openxmlformats.org/officeDocument/2006/relationships/image" Target="../media/image111.png"/><Relationship Id="rId203" Type="http://schemas.openxmlformats.org/officeDocument/2006/relationships/image" Target="../media/image113.png"/><Relationship Id="rId19" Type="http://schemas.openxmlformats.org/officeDocument/2006/relationships/image" Target="../media/image21.png"/><Relationship Id="rId224" Type="http://schemas.openxmlformats.org/officeDocument/2006/relationships/customXml" Target="../ink/ink112.xml"/><Relationship Id="rId30" Type="http://schemas.openxmlformats.org/officeDocument/2006/relationships/customXml" Target="../ink/ink15.xml"/><Relationship Id="rId105" Type="http://schemas.openxmlformats.org/officeDocument/2006/relationships/image" Target="../media/image64.png"/><Relationship Id="rId126" Type="http://schemas.openxmlformats.org/officeDocument/2006/relationships/customXml" Target="../ink/ink63.xml"/><Relationship Id="rId147" Type="http://schemas.openxmlformats.org/officeDocument/2006/relationships/image" Target="../media/image85.png"/><Relationship Id="rId168" Type="http://schemas.openxmlformats.org/officeDocument/2006/relationships/customXml" Target="../ink/ink84.xml"/><Relationship Id="rId51" Type="http://schemas.openxmlformats.org/officeDocument/2006/relationships/image" Target="../media/image37.png"/><Relationship Id="rId72" Type="http://schemas.openxmlformats.org/officeDocument/2006/relationships/customXml" Target="../ink/ink36.xml"/><Relationship Id="rId93" Type="http://schemas.openxmlformats.org/officeDocument/2006/relationships/image" Target="../media/image58.png"/><Relationship Id="rId189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VkoZMeMi8HgTM5pq6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serpage.fu-berlin.de/~ram/pub/pub_jf47ht81Ht/doc_kay_oop_en" TargetMode="External"/><Relationship Id="rId2" Type="http://schemas.openxmlformats.org/officeDocument/2006/relationships/hyperlink" Target="https://medium.com/javascript-scene/the-forgotten-history-of-oop-88d71b9b2d9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5215-BE15-D342-92F1-D1527087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Have Methods (actions)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44D0B-2F1F-D14B-B9A1-B03758043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25255" cy="5029069"/>
          </a:xfrm>
        </p:spPr>
        <p:txBody>
          <a:bodyPr/>
          <a:lstStyle/>
          <a:p>
            <a:r>
              <a:rPr lang="en-US" dirty="0"/>
              <a:t>Static methods are instructions that aren’t tied to anything other than the name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(3.7); // notice no object with it!</a:t>
            </a:r>
          </a:p>
          <a:p>
            <a:r>
              <a:rPr lang="en-US" dirty="0"/>
              <a:t>Instance methods need data from the object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“Ada”;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3</a:t>
            </a:r>
          </a:p>
          <a:p>
            <a:r>
              <a:rPr lang="en-US" dirty="0"/>
              <a:t>Common method classification</a:t>
            </a:r>
          </a:p>
          <a:p>
            <a:pPr lvl="1"/>
            <a:r>
              <a:rPr lang="en-US" dirty="0"/>
              <a:t>Accessors – methods that access the data in the class (gets)</a:t>
            </a:r>
          </a:p>
          <a:p>
            <a:pPr lvl="1"/>
            <a:r>
              <a:rPr lang="en-US" dirty="0"/>
              <a:t>Mutators – methods that modify the data in the class (sets)</a:t>
            </a:r>
          </a:p>
          <a:p>
            <a:pPr lvl="1"/>
            <a:r>
              <a:rPr lang="en-US" dirty="0"/>
              <a:t>Technically just definitions to know</a:t>
            </a:r>
          </a:p>
          <a:p>
            <a:r>
              <a:rPr lang="en-US" b="1" dirty="0"/>
              <a:t>this</a:t>
            </a:r>
            <a:r>
              <a:rPr lang="en-US" dirty="0"/>
              <a:t> can be used to reference the class level instance variables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7F5C9-78CC-0B40-A999-F5911EF002B1}"/>
              </a:ext>
            </a:extLst>
          </p:cNvPr>
          <p:cNvSpPr txBox="1"/>
          <p:nvPr/>
        </p:nvSpPr>
        <p:spPr>
          <a:xfrm>
            <a:off x="8365067" y="1793319"/>
            <a:ext cx="4933244" cy="33239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/* … 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3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3AC1-2E4A-7148-8A4A-7A54C22B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have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BAA13-61D3-2C4F-B414-A1D1607B6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87225" cy="3692357"/>
          </a:xfrm>
        </p:spPr>
        <p:txBody>
          <a:bodyPr/>
          <a:lstStyle/>
          <a:p>
            <a:r>
              <a:rPr lang="en-US" dirty="0"/>
              <a:t>All classes have a default constructor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Cake chocolate = new Cake();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chocolate.setName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(“Chocolate”);</a:t>
            </a:r>
          </a:p>
          <a:p>
            <a:r>
              <a:rPr lang="en-US" dirty="0"/>
              <a:t>This can be tedious</a:t>
            </a:r>
          </a:p>
          <a:p>
            <a:r>
              <a:rPr lang="en-US" dirty="0"/>
              <a:t>Constructors are </a:t>
            </a:r>
            <a:r>
              <a:rPr lang="en-US" b="1" dirty="0"/>
              <a:t>special</a:t>
            </a:r>
            <a:r>
              <a:rPr lang="en-US" dirty="0"/>
              <a:t> methods that only work with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Notice, the type is the class, so no need to put a type in there </a:t>
            </a:r>
          </a:p>
          <a:p>
            <a:pPr lvl="1"/>
            <a:r>
              <a:rPr lang="en-US" dirty="0"/>
              <a:t>Used often especially in classes that just contain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92F46-BE38-0A4E-9B77-6C65747909F3}"/>
              </a:ext>
            </a:extLst>
          </p:cNvPr>
          <p:cNvSpPr txBox="1"/>
          <p:nvPr/>
        </p:nvSpPr>
        <p:spPr>
          <a:xfrm>
            <a:off x="8363656" y="2459567"/>
            <a:ext cx="4933244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1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DA5C-5B51-0446-8AA7-DDB02AE3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All Together Now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2158-A51C-A645-B3A0-087DDADD8AD3}"/>
              </a:ext>
            </a:extLst>
          </p:cNvPr>
          <p:cNvSpPr txBox="1"/>
          <p:nvPr/>
        </p:nvSpPr>
        <p:spPr>
          <a:xfrm>
            <a:off x="217314" y="1463722"/>
            <a:ext cx="4933244" cy="5693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9FBA-A5AA-6246-AD6C-4E9B7C636F1B}"/>
              </a:ext>
            </a:extLst>
          </p:cNvPr>
          <p:cNvSpPr txBox="1"/>
          <p:nvPr/>
        </p:nvSpPr>
        <p:spPr>
          <a:xfrm>
            <a:off x="5702300" y="1463722"/>
            <a:ext cx="5149142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Baker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Cake.IS_GOOD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Cake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Cake(“Chocolate”, 3.5);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(“Coconut”);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// ERROR!!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D4504B-FA2E-3243-9223-E263A6D9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2328" y="5024779"/>
            <a:ext cx="3179172" cy="146745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DCD8AF-1311-CA4C-A819-590ED0DB2CAF}"/>
              </a:ext>
            </a:extLst>
          </p:cNvPr>
          <p:cNvCxnSpPr/>
          <p:nvPr/>
        </p:nvCxnSpPr>
        <p:spPr>
          <a:xfrm>
            <a:off x="8286044" y="2573867"/>
            <a:ext cx="11754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B07A16-0EE8-5642-8764-2B3EF8126BE0}"/>
              </a:ext>
            </a:extLst>
          </p:cNvPr>
          <p:cNvCxnSpPr/>
          <p:nvPr/>
        </p:nvCxnSpPr>
        <p:spPr>
          <a:xfrm>
            <a:off x="8286044" y="3005667"/>
            <a:ext cx="11754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3E1942-ACA8-134E-96B2-FE44F50A59DF}"/>
              </a:ext>
            </a:extLst>
          </p:cNvPr>
          <p:cNvCxnSpPr/>
          <p:nvPr/>
        </p:nvCxnSpPr>
        <p:spPr>
          <a:xfrm>
            <a:off x="8382000" y="3208867"/>
            <a:ext cx="11754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3F301F-CD09-C945-96AB-E74D42B31A5C}"/>
              </a:ext>
            </a:extLst>
          </p:cNvPr>
          <p:cNvCxnSpPr/>
          <p:nvPr/>
        </p:nvCxnSpPr>
        <p:spPr>
          <a:xfrm>
            <a:off x="8382000" y="3639255"/>
            <a:ext cx="11754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D8A60-CC38-A04D-9C96-47E27045A38D}"/>
              </a:ext>
            </a:extLst>
          </p:cNvPr>
          <p:cNvCxnSpPr/>
          <p:nvPr/>
        </p:nvCxnSpPr>
        <p:spPr>
          <a:xfrm>
            <a:off x="8286044" y="3886200"/>
            <a:ext cx="11754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9910B5-FC84-6448-8C1F-F41DD8F11F9E}"/>
              </a:ext>
            </a:extLst>
          </p:cNvPr>
          <p:cNvSpPr/>
          <p:nvPr/>
        </p:nvSpPr>
        <p:spPr>
          <a:xfrm>
            <a:off x="6908800" y="4830480"/>
            <a:ext cx="625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585F3A-4A5D-8A41-BA7B-360A48CE62D6}"/>
              </a:ext>
            </a:extLst>
          </p:cNvPr>
          <p:cNvSpPr/>
          <p:nvPr/>
        </p:nvSpPr>
        <p:spPr>
          <a:xfrm>
            <a:off x="6908800" y="5350006"/>
            <a:ext cx="134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Chocolate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BE11E-6516-5D4A-A7D6-6AB6F4396F2A}"/>
              </a:ext>
            </a:extLst>
          </p:cNvPr>
          <p:cNvSpPr/>
          <p:nvPr/>
        </p:nvSpPr>
        <p:spPr>
          <a:xfrm>
            <a:off x="6908800" y="5869532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AD68A-F81F-2B4A-A7F9-B6BDAF2AB08B}"/>
              </a:ext>
            </a:extLst>
          </p:cNvPr>
          <p:cNvSpPr/>
          <p:nvPr/>
        </p:nvSpPr>
        <p:spPr>
          <a:xfrm>
            <a:off x="6908800" y="6308678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Coconut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A927BF-6202-044F-8780-103ED57EABF8}"/>
              </a:ext>
            </a:extLst>
          </p:cNvPr>
          <p:cNvCxnSpPr>
            <a:cxnSpLocks/>
          </p:cNvCxnSpPr>
          <p:nvPr/>
        </p:nvCxnSpPr>
        <p:spPr>
          <a:xfrm flipH="1">
            <a:off x="8969728" y="3354855"/>
            <a:ext cx="85314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24A3-954C-F740-9E13-2E0F4D04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703BC-2D15-9C4B-95D7-0B573BC65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386125" cy="4215578"/>
          </a:xfrm>
        </p:spPr>
        <p:txBody>
          <a:bodyPr/>
          <a:lstStyle/>
          <a:p>
            <a:r>
              <a:rPr lang="en-US" dirty="0"/>
              <a:t>You get to build your own LEGO blocks!</a:t>
            </a:r>
          </a:p>
          <a:p>
            <a:r>
              <a:rPr lang="en-US" dirty="0"/>
              <a:t>Each class is a new type</a:t>
            </a:r>
          </a:p>
          <a:p>
            <a:r>
              <a:rPr lang="en-US" dirty="0"/>
              <a:t>It separates concerns</a:t>
            </a:r>
          </a:p>
          <a:p>
            <a:pPr lvl="1"/>
            <a:r>
              <a:rPr lang="en-US" dirty="0"/>
              <a:t>Using the biology example</a:t>
            </a:r>
          </a:p>
          <a:p>
            <a:pPr lvl="1"/>
            <a:r>
              <a:rPr lang="en-US" dirty="0"/>
              <a:t>Each class is a cell doing work, white blood and red blood cells have different jobs, together they help you live</a:t>
            </a:r>
          </a:p>
          <a:p>
            <a:r>
              <a:rPr lang="en-US" dirty="0"/>
              <a:t>Like methods, the more separated your concerns</a:t>
            </a:r>
          </a:p>
          <a:p>
            <a:pPr lvl="1"/>
            <a:r>
              <a:rPr lang="en-US" dirty="0"/>
              <a:t>the better! </a:t>
            </a:r>
          </a:p>
          <a:p>
            <a:r>
              <a:rPr lang="en-US" dirty="0"/>
              <a:t>You have already been writing classes</a:t>
            </a:r>
          </a:p>
          <a:p>
            <a:pPr lvl="1"/>
            <a:r>
              <a:rPr lang="en-US" dirty="0"/>
              <a:t>Nothing new, but think more about it in terms of</a:t>
            </a:r>
            <a:br>
              <a:rPr lang="en-US" dirty="0"/>
            </a:br>
            <a:r>
              <a:rPr lang="en-US" dirty="0"/>
              <a:t>building blocks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8254F-A523-554F-A1C2-DD799C3C55E0}"/>
              </a:ext>
            </a:extLst>
          </p:cNvPr>
          <p:cNvSpPr/>
          <p:nvPr/>
        </p:nvSpPr>
        <p:spPr>
          <a:xfrm>
            <a:off x="9006128" y="448059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D45FA-C0A1-564F-A1EA-8673A8BAB1E9}"/>
              </a:ext>
            </a:extLst>
          </p:cNvPr>
          <p:cNvSpPr/>
          <p:nvPr/>
        </p:nvSpPr>
        <p:spPr>
          <a:xfrm>
            <a:off x="7210181" y="1420505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768D1-B143-3047-AFCA-FCB31DD39F6B}"/>
              </a:ext>
            </a:extLst>
          </p:cNvPr>
          <p:cNvSpPr/>
          <p:nvPr/>
        </p:nvSpPr>
        <p:spPr>
          <a:xfrm>
            <a:off x="9234018" y="1420505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9EF1D0-43FF-7C4A-9A07-284A236C3105}"/>
              </a:ext>
            </a:extLst>
          </p:cNvPr>
          <p:cNvSpPr/>
          <p:nvPr/>
        </p:nvSpPr>
        <p:spPr>
          <a:xfrm>
            <a:off x="11257855" y="1420505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56C43-510B-F349-8AD7-BDBF8E271DB4}"/>
              </a:ext>
            </a:extLst>
          </p:cNvPr>
          <p:cNvSpPr/>
          <p:nvPr/>
        </p:nvSpPr>
        <p:spPr>
          <a:xfrm>
            <a:off x="9006127" y="2230295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</p:spTree>
    <p:extLst>
      <p:ext uri="{BB962C8B-B14F-4D97-AF65-F5344CB8AC3E}">
        <p14:creationId xmlns:p14="http://schemas.microsoft.com/office/powerpoint/2010/main" val="9257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E1FE-D4C6-44EB-8B20-906A79B7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from Javadoc to Classes? P2 Help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0F5A-8697-43E6-8652-E972F7BAB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6744275" cy="1230145"/>
          </a:xfrm>
        </p:spPr>
        <p:txBody>
          <a:bodyPr/>
          <a:lstStyle/>
          <a:p>
            <a:r>
              <a:rPr lang="en-US" dirty="0"/>
              <a:t>First look through the Javadoc…</a:t>
            </a:r>
          </a:p>
          <a:p>
            <a:pPr lvl="1"/>
            <a:r>
              <a:rPr lang="en-US" dirty="0"/>
              <a:t>Are there hints at how it interacts?</a:t>
            </a:r>
          </a:p>
          <a:p>
            <a:pPr lvl="1"/>
            <a:r>
              <a:rPr lang="en-US" dirty="0"/>
              <a:t>Are there files that ‘complete’ without other files?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E8364-F143-45D8-9889-2CF1024BB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738" y="1463722"/>
            <a:ext cx="5635468" cy="216952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A721F-1812-4F58-A9D9-D76E83BD7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060" y="3886200"/>
            <a:ext cx="6092825" cy="305627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911CE0-5CF4-4B41-9F5E-D1A36B0C4BFF}"/>
              </a:ext>
            </a:extLst>
          </p:cNvPr>
          <p:cNvSpPr txBox="1"/>
          <p:nvPr/>
        </p:nvSpPr>
        <p:spPr>
          <a:xfrm>
            <a:off x="170715" y="4267170"/>
            <a:ext cx="6910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https://www.cs.colostate.edu/~cs163/practicals/p2/javadoc/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3CA5-AD7A-4297-8245-93F4E2EE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It Out?</a:t>
            </a:r>
          </a:p>
        </p:txBody>
      </p: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DC4C9051-265A-4BE5-86B6-B50B9E58DE7C}"/>
              </a:ext>
            </a:extLst>
          </p:cNvPr>
          <p:cNvSpPr/>
          <p:nvPr/>
        </p:nvSpPr>
        <p:spPr>
          <a:xfrm>
            <a:off x="1018600" y="1463722"/>
            <a:ext cx="3562925" cy="1981200"/>
          </a:xfrm>
          <a:prstGeom prst="snip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Main.java</a:t>
            </a:r>
          </a:p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Methods: main (goal – main program entry point – code given)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295A0D13-0B47-4ECE-9DD8-85BAA344010B}"/>
              </a:ext>
            </a:extLst>
          </p:cNvPr>
          <p:cNvSpPr/>
          <p:nvPr/>
        </p:nvSpPr>
        <p:spPr>
          <a:xfrm>
            <a:off x="8190925" y="1463722"/>
            <a:ext cx="4420175" cy="1981200"/>
          </a:xfrm>
          <a:prstGeom prst="snip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EncryptedMessageApp.java</a:t>
            </a:r>
          </a:p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public run()… (void)</a:t>
            </a:r>
          </a:p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1C4C4FE3-0332-4A44-ABBA-A21AD20F055E}"/>
              </a:ext>
            </a:extLst>
          </p:cNvPr>
          <p:cNvSpPr/>
          <p:nvPr/>
        </p:nvSpPr>
        <p:spPr>
          <a:xfrm>
            <a:off x="2933125" y="3692571"/>
            <a:ext cx="5639375" cy="3631769"/>
          </a:xfrm>
          <a:prstGeom prst="snip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StringManipulator.java</a:t>
            </a:r>
          </a:p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static String manipulate(String, String)</a:t>
            </a:r>
          </a:p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static String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runLengthEncoding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(String)</a:t>
            </a:r>
          </a:p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static String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stringCompress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(String)</a:t>
            </a:r>
          </a:p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static String encrypt(String)</a:t>
            </a:r>
          </a:p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11A33-5F50-4D68-8231-23726FEC9C4C}"/>
              </a:ext>
            </a:extLst>
          </p:cNvPr>
          <p:cNvSpPr txBox="1"/>
          <p:nvPr/>
        </p:nvSpPr>
        <p:spPr>
          <a:xfrm rot="19194679">
            <a:off x="91196" y="1387493"/>
            <a:ext cx="904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156974-FB89-438F-900E-9ED9F3E3E0CF}"/>
                  </a:ext>
                </a:extLst>
              </p14:cNvPr>
              <p14:cNvContentPartPr/>
              <p14:nvPr/>
            </p14:nvContentPartPr>
            <p14:xfrm>
              <a:off x="446610" y="1723890"/>
              <a:ext cx="934920" cy="954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156974-FB89-438F-900E-9ED9F3E3E0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610" y="1714890"/>
                <a:ext cx="952560" cy="9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A322DB-C4B6-403B-820C-B928C5BE1A53}"/>
                  </a:ext>
                </a:extLst>
              </p14:cNvPr>
              <p14:cNvContentPartPr/>
              <p14:nvPr/>
            </p14:nvContentPartPr>
            <p14:xfrm>
              <a:off x="1380810" y="2466930"/>
              <a:ext cx="109440" cy="215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A322DB-C4B6-403B-820C-B928C5BE1A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2170" y="2457930"/>
                <a:ext cx="1270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648157-B606-4351-8437-37187DD32CC8}"/>
                  </a:ext>
                </a:extLst>
              </p14:cNvPr>
              <p14:cNvContentPartPr/>
              <p14:nvPr/>
            </p14:nvContentPartPr>
            <p14:xfrm>
              <a:off x="8849730" y="2741970"/>
              <a:ext cx="259920" cy="183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648157-B606-4351-8437-37187DD32C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41090" y="2733330"/>
                <a:ext cx="277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C3123ED-9BF3-41CD-9275-1B91F0429FA9}"/>
                  </a:ext>
                </a:extLst>
              </p14:cNvPr>
              <p14:cNvContentPartPr/>
              <p14:nvPr/>
            </p14:nvContentPartPr>
            <p14:xfrm>
              <a:off x="9229530" y="2638290"/>
              <a:ext cx="2298960" cy="67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C3123ED-9BF3-41CD-9275-1B91F0429F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75890" y="2530290"/>
                <a:ext cx="240660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344FD49-418D-4A84-811A-FB9146DFC88A}"/>
              </a:ext>
            </a:extLst>
          </p:cNvPr>
          <p:cNvGrpSpPr/>
          <p:nvPr/>
        </p:nvGrpSpPr>
        <p:grpSpPr>
          <a:xfrm>
            <a:off x="4666890" y="2072730"/>
            <a:ext cx="4436640" cy="803880"/>
            <a:chOff x="4666890" y="2072730"/>
            <a:chExt cx="4436640" cy="80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9EE721-0EB4-4544-AD9D-A45575DABAB3}"/>
                    </a:ext>
                  </a:extLst>
                </p14:cNvPr>
                <p14:cNvContentPartPr/>
                <p14:nvPr/>
              </p14:nvContentPartPr>
              <p14:xfrm>
                <a:off x="4666890" y="2436330"/>
                <a:ext cx="4436640" cy="440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9EE721-0EB4-4544-AD9D-A45575DABA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8250" y="2427690"/>
                  <a:ext cx="4454280" cy="457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15746C0-9A7B-49D3-A021-8F045E590EE5}"/>
                </a:ext>
              </a:extLst>
            </p:cNvPr>
            <p:cNvGrpSpPr/>
            <p:nvPr/>
          </p:nvGrpSpPr>
          <p:grpSpPr>
            <a:xfrm>
              <a:off x="6021570" y="2072730"/>
              <a:ext cx="960480" cy="299160"/>
              <a:chOff x="6021570" y="2072730"/>
              <a:chExt cx="960480" cy="299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1F49E16E-9A95-467D-9257-9E71E66D9D3B}"/>
                      </a:ext>
                    </a:extLst>
                  </p14:cNvPr>
                  <p14:cNvContentPartPr/>
                  <p14:nvPr/>
                </p14:nvContentPartPr>
                <p14:xfrm>
                  <a:off x="6021570" y="2110890"/>
                  <a:ext cx="223920" cy="25992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1F49E16E-9A95-467D-9257-9E71E66D9D3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012930" y="2102250"/>
                    <a:ext cx="24156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CB4D1C0A-3516-4372-9F8E-DB9764BFD163}"/>
                      </a:ext>
                    </a:extLst>
                  </p14:cNvPr>
                  <p14:cNvContentPartPr/>
                  <p14:nvPr/>
                </p14:nvContentPartPr>
                <p14:xfrm>
                  <a:off x="6322890" y="2237250"/>
                  <a:ext cx="174240" cy="13464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CB4D1C0A-3516-4372-9F8E-DB9764BFD16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313890" y="2228610"/>
                    <a:ext cx="19188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43EF828D-3B04-4889-8646-6BBF2CB9DDC3}"/>
                      </a:ext>
                    </a:extLst>
                  </p14:cNvPr>
                  <p14:cNvContentPartPr/>
                  <p14:nvPr/>
                </p14:nvContentPartPr>
                <p14:xfrm>
                  <a:off x="6528090" y="2072730"/>
                  <a:ext cx="112320" cy="24984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43EF828D-3B04-4889-8646-6BBF2CB9DDC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519450" y="2063730"/>
                    <a:ext cx="129960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E6E81A13-3F0D-45A9-B551-0086C2585B9E}"/>
                      </a:ext>
                    </a:extLst>
                  </p14:cNvPr>
                  <p14:cNvContentPartPr/>
                  <p14:nvPr/>
                </p14:nvContentPartPr>
                <p14:xfrm>
                  <a:off x="6667770" y="2077050"/>
                  <a:ext cx="132120" cy="26460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E6E81A13-3F0D-45A9-B551-0086C2585B9E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658770" y="2068050"/>
                    <a:ext cx="149760" cy="28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FE62D409-0A9E-4252-B977-BE740AAEEB51}"/>
                      </a:ext>
                    </a:extLst>
                  </p14:cNvPr>
                  <p14:cNvContentPartPr/>
                  <p14:nvPr/>
                </p14:nvContentPartPr>
                <p14:xfrm>
                  <a:off x="6867570" y="2222850"/>
                  <a:ext cx="114480" cy="14904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FE62D409-0A9E-4252-B977-BE740AAEEB51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6858570" y="2214210"/>
                    <a:ext cx="132120" cy="166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FB61104-5F36-4D1A-8293-E5ED670B07D9}"/>
              </a:ext>
            </a:extLst>
          </p:cNvPr>
          <p:cNvGrpSpPr/>
          <p:nvPr/>
        </p:nvGrpSpPr>
        <p:grpSpPr>
          <a:xfrm>
            <a:off x="11468010" y="2267130"/>
            <a:ext cx="2345760" cy="1128240"/>
            <a:chOff x="11468010" y="2267130"/>
            <a:chExt cx="2345760" cy="11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38BAD2-0F9F-4C48-B346-3076F00EE703}"/>
                    </a:ext>
                  </a:extLst>
                </p14:cNvPr>
                <p14:cNvContentPartPr/>
                <p14:nvPr/>
              </p14:nvContentPartPr>
              <p14:xfrm>
                <a:off x="11468010" y="2267130"/>
                <a:ext cx="1055160" cy="1095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38BAD2-0F9F-4C48-B346-3076F00EE7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59010" y="2258490"/>
                  <a:ext cx="1072800" cy="111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6CADC48-F140-4C0C-91C3-28A6C496C95F}"/>
                </a:ext>
              </a:extLst>
            </p:cNvPr>
            <p:cNvGrpSpPr/>
            <p:nvPr/>
          </p:nvGrpSpPr>
          <p:grpSpPr>
            <a:xfrm>
              <a:off x="12672210" y="2726490"/>
              <a:ext cx="1141560" cy="668880"/>
              <a:chOff x="12672210" y="2726490"/>
              <a:chExt cx="1141560" cy="668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B49231A4-66C0-4F98-A064-00F1D344B741}"/>
                      </a:ext>
                    </a:extLst>
                  </p14:cNvPr>
                  <p14:cNvContentPartPr/>
                  <p14:nvPr/>
                </p14:nvContentPartPr>
                <p14:xfrm>
                  <a:off x="12853290" y="2802810"/>
                  <a:ext cx="226800" cy="2055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B49231A4-66C0-4F98-A064-00F1D344B74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2844290" y="2793810"/>
                    <a:ext cx="244440" cy="22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8ABDA8DC-9B07-4F19-84AA-3B47F497B430}"/>
                      </a:ext>
                    </a:extLst>
                  </p14:cNvPr>
                  <p14:cNvContentPartPr/>
                  <p14:nvPr/>
                </p14:nvContentPartPr>
                <p14:xfrm>
                  <a:off x="13159290" y="2882370"/>
                  <a:ext cx="123120" cy="18864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8ABDA8DC-9B07-4F19-84AA-3B47F497B43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3150290" y="2873370"/>
                    <a:ext cx="140760" cy="20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163C6D2B-C257-4638-8AA1-EB08816C3092}"/>
                      </a:ext>
                    </a:extLst>
                  </p14:cNvPr>
                  <p14:cNvContentPartPr/>
                  <p14:nvPr/>
                </p14:nvContentPartPr>
                <p14:xfrm>
                  <a:off x="13438650" y="2726490"/>
                  <a:ext cx="22320" cy="33624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163C6D2B-C257-4638-8AA1-EB08816C309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3429650" y="2717490"/>
                    <a:ext cx="39960" cy="35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CB5A21C8-B607-4239-952F-D495FD527575}"/>
                      </a:ext>
                    </a:extLst>
                  </p14:cNvPr>
                  <p14:cNvContentPartPr/>
                  <p14:nvPr/>
                </p14:nvContentPartPr>
                <p14:xfrm>
                  <a:off x="13269090" y="2892810"/>
                  <a:ext cx="247680" cy="67320"/>
                </p14:xfrm>
              </p:contentPart>
            </mc:Choice>
            <mc:Fallback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CB5A21C8-B607-4239-952F-D495FD52757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3260090" y="2883810"/>
                    <a:ext cx="26532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0B4F5CA0-15A3-4F22-998B-D9FE20EEEEDB}"/>
                      </a:ext>
                    </a:extLst>
                  </p14:cNvPr>
                  <p14:cNvContentPartPr/>
                  <p14:nvPr/>
                </p14:nvContentPartPr>
                <p14:xfrm>
                  <a:off x="13540170" y="2932050"/>
                  <a:ext cx="41400" cy="115200"/>
                </p14:xfrm>
              </p:contentPart>
            </mc:Choice>
            <mc:Fallback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0B4F5CA0-15A3-4F22-998B-D9FE20EEEED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3531170" y="2923410"/>
                    <a:ext cx="5904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DEC4DAE6-344E-47C2-9AB4-6D971BB86BD5}"/>
                      </a:ext>
                    </a:extLst>
                  </p14:cNvPr>
                  <p14:cNvContentPartPr/>
                  <p14:nvPr/>
                </p14:nvContentPartPr>
                <p14:xfrm>
                  <a:off x="13535850" y="2870490"/>
                  <a:ext cx="360" cy="360"/>
                </p14:xfrm>
              </p:contentPart>
            </mc:Choice>
            <mc:Fallback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DEC4DAE6-344E-47C2-9AB4-6D971BB86BD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3526850" y="286149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DDA53CBF-CD21-41E3-A76B-9C9F8F8292FF}"/>
                      </a:ext>
                    </a:extLst>
                  </p14:cNvPr>
                  <p14:cNvContentPartPr/>
                  <p14:nvPr/>
                </p14:nvContentPartPr>
                <p14:xfrm>
                  <a:off x="13675530" y="2753850"/>
                  <a:ext cx="90720" cy="32760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DDA53CBF-CD21-41E3-A76B-9C9F8F8292FF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3666890" y="2745210"/>
                    <a:ext cx="108360" cy="34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B790EB2E-4931-4718-894A-4C1A80C393A9}"/>
                      </a:ext>
                    </a:extLst>
                  </p14:cNvPr>
                  <p14:cNvContentPartPr/>
                  <p14:nvPr/>
                </p14:nvContentPartPr>
                <p14:xfrm>
                  <a:off x="12861930" y="3143730"/>
                  <a:ext cx="269640" cy="218880"/>
                </p14:xfrm>
              </p:contentPart>
            </mc:Choice>
            <mc:Fallback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B790EB2E-4931-4718-894A-4C1A80C393A9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2853290" y="3135090"/>
                    <a:ext cx="287280" cy="23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E3C233ED-E22A-4766-8B01-CF75DD79C0E6}"/>
                      </a:ext>
                    </a:extLst>
                  </p14:cNvPr>
                  <p14:cNvContentPartPr/>
                  <p14:nvPr/>
                </p14:nvContentPartPr>
                <p14:xfrm>
                  <a:off x="13107450" y="3185850"/>
                  <a:ext cx="164880" cy="13212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E3C233ED-E22A-4766-8B01-CF75DD79C0E6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3098810" y="3177210"/>
                    <a:ext cx="18252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66B6D753-D1DD-4540-B21C-D67DE71BD726}"/>
                      </a:ext>
                    </a:extLst>
                  </p14:cNvPr>
                  <p14:cNvContentPartPr/>
                  <p14:nvPr/>
                </p14:nvContentPartPr>
                <p14:xfrm>
                  <a:off x="13135530" y="3204570"/>
                  <a:ext cx="144360" cy="19080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66B6D753-D1DD-4540-B21C-D67DE71BD726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3126890" y="3195930"/>
                    <a:ext cx="16200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A5860859-5952-4102-9469-A997079A4A41}"/>
                      </a:ext>
                    </a:extLst>
                  </p14:cNvPr>
                  <p14:cNvContentPartPr/>
                  <p14:nvPr/>
                </p14:nvContentPartPr>
                <p14:xfrm>
                  <a:off x="13369890" y="3197730"/>
                  <a:ext cx="18000" cy="16272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A5860859-5952-4102-9469-A997079A4A41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3360890" y="3189090"/>
                    <a:ext cx="3564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D6D65CF0-2119-4662-B63C-5156C8F8E7B7}"/>
                      </a:ext>
                    </a:extLst>
                  </p14:cNvPr>
                  <p14:cNvContentPartPr/>
                  <p14:nvPr/>
                </p14:nvContentPartPr>
                <p14:xfrm>
                  <a:off x="13369890" y="3129330"/>
                  <a:ext cx="9000" cy="1404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D6D65CF0-2119-4662-B63C-5156C8F8E7B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3361250" y="3120330"/>
                    <a:ext cx="2664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1EA00CAB-386F-4009-B0AE-7AA0A19D86B2}"/>
                      </a:ext>
                    </a:extLst>
                  </p14:cNvPr>
                  <p14:cNvContentPartPr/>
                  <p14:nvPr/>
                </p14:nvContentPartPr>
                <p14:xfrm>
                  <a:off x="13483290" y="3117450"/>
                  <a:ext cx="43920" cy="21024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1EA00CAB-386F-4009-B0AE-7AA0A19D86B2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13474650" y="3108450"/>
                    <a:ext cx="6156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F6571F47-0FDD-40DC-98DC-AD2A69BA538E}"/>
                      </a:ext>
                    </a:extLst>
                  </p14:cNvPr>
                  <p14:cNvContentPartPr/>
                  <p14:nvPr/>
                </p14:nvContentPartPr>
                <p14:xfrm>
                  <a:off x="13420290" y="3213210"/>
                  <a:ext cx="139320" cy="1188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F6571F47-0FDD-40DC-98DC-AD2A69BA538E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3411290" y="3204570"/>
                    <a:ext cx="1569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3C4A1554-C9FA-49D1-A66C-0C5814D81234}"/>
                      </a:ext>
                    </a:extLst>
                  </p14:cNvPr>
                  <p14:cNvContentPartPr/>
                  <p14:nvPr/>
                </p14:nvContentPartPr>
                <p14:xfrm>
                  <a:off x="13703610" y="3093330"/>
                  <a:ext cx="37080" cy="9144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3C4A1554-C9FA-49D1-A66C-0C5814D81234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3694610" y="3084330"/>
                    <a:ext cx="5472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5C888D88-A3E5-4661-AA9D-FFEFDC1E37CF}"/>
                      </a:ext>
                    </a:extLst>
                  </p14:cNvPr>
                  <p14:cNvContentPartPr/>
                  <p14:nvPr/>
                </p14:nvContentPartPr>
                <p14:xfrm>
                  <a:off x="13772370" y="3112050"/>
                  <a:ext cx="41400" cy="8136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5C888D88-A3E5-4661-AA9D-FFEFDC1E37C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3763370" y="3103410"/>
                    <a:ext cx="5904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084339D7-C439-4C8F-A931-64B6DA1C7100}"/>
                      </a:ext>
                    </a:extLst>
                  </p14:cNvPr>
                  <p14:cNvContentPartPr/>
                  <p14:nvPr/>
                </p14:nvContentPartPr>
                <p14:xfrm>
                  <a:off x="12746730" y="3108090"/>
                  <a:ext cx="64440" cy="5760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084339D7-C439-4C8F-A931-64B6DA1C7100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2738090" y="3099090"/>
                    <a:ext cx="820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57E921F3-0050-4EA4-87B3-70BFA71BF6B9}"/>
                      </a:ext>
                    </a:extLst>
                  </p14:cNvPr>
                  <p14:cNvContentPartPr/>
                  <p14:nvPr/>
                </p14:nvContentPartPr>
                <p14:xfrm>
                  <a:off x="12672210" y="3035010"/>
                  <a:ext cx="87120" cy="9072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57E921F3-0050-4EA4-87B3-70BFA71BF6B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2663570" y="3026370"/>
                    <a:ext cx="10476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E10B2D9-B1B6-42C7-BAA0-4E2D39C2C13D}"/>
                  </a:ext>
                </a:extLst>
              </p14:cNvPr>
              <p14:cNvContentPartPr/>
              <p14:nvPr/>
            </p14:nvContentPartPr>
            <p14:xfrm>
              <a:off x="7963770" y="2836290"/>
              <a:ext cx="3388320" cy="2592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E10B2D9-B1B6-42C7-BAA0-4E2D39C2C1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55130" y="2827290"/>
                <a:ext cx="3405960" cy="261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F3CA02BB-6872-4087-91F9-05F076A2C123}"/>
              </a:ext>
            </a:extLst>
          </p:cNvPr>
          <p:cNvGrpSpPr/>
          <p:nvPr/>
        </p:nvGrpSpPr>
        <p:grpSpPr>
          <a:xfrm>
            <a:off x="10435530" y="867090"/>
            <a:ext cx="2319840" cy="913680"/>
            <a:chOff x="10435530" y="867090"/>
            <a:chExt cx="2319840" cy="913680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EBD142-F352-44A7-A744-5FB5DECE3416}"/>
                </a:ext>
              </a:extLst>
            </p:cNvPr>
            <p:cNvGrpSpPr/>
            <p:nvPr/>
          </p:nvGrpSpPr>
          <p:grpSpPr>
            <a:xfrm>
              <a:off x="10435530" y="867090"/>
              <a:ext cx="968760" cy="547920"/>
              <a:chOff x="10435530" y="867090"/>
              <a:chExt cx="968760" cy="547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6CB5D57F-CB29-4383-BF2E-8025DE871024}"/>
                      </a:ext>
                    </a:extLst>
                  </p14:cNvPr>
                  <p14:cNvContentPartPr/>
                  <p14:nvPr/>
                </p14:nvContentPartPr>
                <p14:xfrm>
                  <a:off x="10435530" y="1016490"/>
                  <a:ext cx="200520" cy="23292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6CB5D57F-CB29-4383-BF2E-8025DE871024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0426890" y="1007490"/>
                    <a:ext cx="218160" cy="25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FAB816CB-368D-4B0D-96AF-3CAB82F4DDCF}"/>
                      </a:ext>
                    </a:extLst>
                  </p14:cNvPr>
                  <p14:cNvContentPartPr/>
                  <p14:nvPr/>
                </p14:nvContentPartPr>
                <p14:xfrm>
                  <a:off x="10730730" y="867090"/>
                  <a:ext cx="79560" cy="33408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FAB816CB-368D-4B0D-96AF-3CAB82F4DDCF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0722090" y="858450"/>
                    <a:ext cx="97200" cy="35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E4A4DC0C-BD79-4F1D-8941-2415D20BA641}"/>
                      </a:ext>
                    </a:extLst>
                  </p14:cNvPr>
                  <p14:cNvContentPartPr/>
                  <p14:nvPr/>
                </p14:nvContentPartPr>
                <p14:xfrm>
                  <a:off x="10904610" y="1121970"/>
                  <a:ext cx="13320" cy="9972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E4A4DC0C-BD79-4F1D-8941-2415D20BA64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0895970" y="1113330"/>
                    <a:ext cx="3096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EDE6899A-FA83-4F35-B3DF-4FFDC3921D02}"/>
                      </a:ext>
                    </a:extLst>
                  </p14:cNvPr>
                  <p14:cNvContentPartPr/>
                  <p14:nvPr/>
                </p14:nvContentPartPr>
                <p14:xfrm>
                  <a:off x="10921890" y="1005330"/>
                  <a:ext cx="360" cy="1080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EDE6899A-FA83-4F35-B3DF-4FFDC3921D02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0913250" y="996690"/>
                    <a:ext cx="1800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264352BD-97C6-4EDF-AFFC-C53D971DE387}"/>
                      </a:ext>
                    </a:extLst>
                  </p14:cNvPr>
                  <p14:cNvContentPartPr/>
                  <p14:nvPr/>
                </p14:nvContentPartPr>
                <p14:xfrm>
                  <a:off x="10952130" y="1123410"/>
                  <a:ext cx="135720" cy="18756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264352BD-97C6-4EDF-AFFC-C53D971DE387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0943130" y="1114770"/>
                    <a:ext cx="153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1FE27469-33F1-43D6-9561-F26D8706B5C1}"/>
                      </a:ext>
                    </a:extLst>
                  </p14:cNvPr>
                  <p14:cNvContentPartPr/>
                  <p14:nvPr/>
                </p14:nvContentPartPr>
                <p14:xfrm>
                  <a:off x="11104770" y="1176690"/>
                  <a:ext cx="157320" cy="23832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1FE27469-33F1-43D6-9561-F26D8706B5C1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1095770" y="1168050"/>
                    <a:ext cx="17496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A84AC70D-B75B-4193-A2F4-D9BA6CD6586D}"/>
                      </a:ext>
                    </a:extLst>
                  </p14:cNvPr>
                  <p14:cNvContentPartPr/>
                  <p14:nvPr/>
                </p14:nvContentPartPr>
                <p14:xfrm>
                  <a:off x="11317890" y="996690"/>
                  <a:ext cx="51840" cy="34452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A84AC70D-B75B-4193-A2F4-D9BA6CD6586D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1308890" y="988050"/>
                    <a:ext cx="69480" cy="36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76AE5AAA-D561-4FB1-BBB6-F342FCE575CC}"/>
                      </a:ext>
                    </a:extLst>
                  </p14:cNvPr>
                  <p14:cNvContentPartPr/>
                  <p14:nvPr/>
                </p14:nvContentPartPr>
                <p14:xfrm>
                  <a:off x="11186490" y="1089570"/>
                  <a:ext cx="217800" cy="3276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76AE5AAA-D561-4FB1-BBB6-F342FCE575CC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1177850" y="1080570"/>
                    <a:ext cx="235440" cy="50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89BBD94-F343-4B43-82B0-B5C5FC99FDAF}"/>
                </a:ext>
              </a:extLst>
            </p:cNvPr>
            <p:cNvGrpSpPr/>
            <p:nvPr/>
          </p:nvGrpSpPr>
          <p:grpSpPr>
            <a:xfrm>
              <a:off x="10876170" y="1492410"/>
              <a:ext cx="424800" cy="288360"/>
              <a:chOff x="10876170" y="1492410"/>
              <a:chExt cx="424800" cy="288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BDD47F1C-283C-48EE-95ED-ED8EC2247213}"/>
                      </a:ext>
                    </a:extLst>
                  </p14:cNvPr>
                  <p14:cNvContentPartPr/>
                  <p14:nvPr/>
                </p14:nvContentPartPr>
                <p14:xfrm>
                  <a:off x="11002890" y="1492410"/>
                  <a:ext cx="298080" cy="236160"/>
                </p14:xfrm>
              </p:contentPart>
            </mc:Choice>
            <mc:Fallback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BDD47F1C-283C-48EE-95ED-ED8EC224721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0993890" y="1483410"/>
                    <a:ext cx="315720" cy="25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104997AA-7869-430A-B065-85370653DC44}"/>
                      </a:ext>
                    </a:extLst>
                  </p14:cNvPr>
                  <p14:cNvContentPartPr/>
                  <p14:nvPr/>
                </p14:nvContentPartPr>
                <p14:xfrm>
                  <a:off x="10876170" y="1588170"/>
                  <a:ext cx="319320" cy="19260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104997AA-7869-430A-B065-85370653DC44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0867170" y="1579530"/>
                    <a:ext cx="336960" cy="210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85EABD0-34DD-4283-8632-535FA36288EC}"/>
                </a:ext>
              </a:extLst>
            </p:cNvPr>
            <p:cNvGrpSpPr/>
            <p:nvPr/>
          </p:nvGrpSpPr>
          <p:grpSpPr>
            <a:xfrm>
              <a:off x="11603730" y="1007130"/>
              <a:ext cx="1151640" cy="559080"/>
              <a:chOff x="11603730" y="1007130"/>
              <a:chExt cx="1151640" cy="559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546B7AD5-AA71-4936-9126-8783B7BB9AF3}"/>
                      </a:ext>
                    </a:extLst>
                  </p14:cNvPr>
                  <p14:cNvContentPartPr/>
                  <p14:nvPr/>
                </p14:nvContentPartPr>
                <p14:xfrm>
                  <a:off x="11646930" y="1175970"/>
                  <a:ext cx="15480" cy="20448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546B7AD5-AA71-4936-9126-8783B7BB9AF3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1637930" y="1166970"/>
                    <a:ext cx="331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044E4B7B-34F9-4F24-82F7-58A4E62FE859}"/>
                      </a:ext>
                    </a:extLst>
                  </p14:cNvPr>
                  <p14:cNvContentPartPr/>
                  <p14:nvPr/>
                </p14:nvContentPartPr>
                <p14:xfrm>
                  <a:off x="11707050" y="1160130"/>
                  <a:ext cx="172800" cy="21024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044E4B7B-34F9-4F24-82F7-58A4E62FE859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1698410" y="1151490"/>
                    <a:ext cx="19044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C3977991-4945-4EF2-84A8-9C550185B6B2}"/>
                      </a:ext>
                    </a:extLst>
                  </p14:cNvPr>
                  <p14:cNvContentPartPr/>
                  <p14:nvPr/>
                </p14:nvContentPartPr>
                <p14:xfrm>
                  <a:off x="11876970" y="1224930"/>
                  <a:ext cx="103680" cy="33300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C3977991-4945-4EF2-84A8-9C550185B6B2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1868330" y="1215930"/>
                    <a:ext cx="121320" cy="35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215659FE-F2E9-42A2-8114-EE3665981C65}"/>
                      </a:ext>
                    </a:extLst>
                  </p14:cNvPr>
                  <p14:cNvContentPartPr/>
                  <p14:nvPr/>
                </p14:nvContentPartPr>
                <p14:xfrm>
                  <a:off x="11975970" y="1205130"/>
                  <a:ext cx="123120" cy="14976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215659FE-F2E9-42A2-8114-EE3665981C65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1967330" y="1196490"/>
                    <a:ext cx="14076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2B2A0D86-6DF4-404C-89C2-2A4003B357F2}"/>
                      </a:ext>
                    </a:extLst>
                  </p14:cNvPr>
                  <p14:cNvContentPartPr/>
                  <p14:nvPr/>
                </p14:nvContentPartPr>
                <p14:xfrm>
                  <a:off x="12141570" y="1257330"/>
                  <a:ext cx="99360" cy="16812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2B2A0D86-6DF4-404C-89C2-2A4003B357F2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2132930" y="1248690"/>
                    <a:ext cx="11700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2FD4B54B-1F37-4817-BBAA-3ABD09845120}"/>
                      </a:ext>
                    </a:extLst>
                  </p14:cNvPr>
                  <p14:cNvContentPartPr/>
                  <p14:nvPr/>
                </p14:nvContentPartPr>
                <p14:xfrm>
                  <a:off x="12361170" y="1007130"/>
                  <a:ext cx="101520" cy="30204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2FD4B54B-1F37-4817-BBAA-3ABD09845120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2352170" y="998130"/>
                    <a:ext cx="119160" cy="31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7B6F8999-0AD8-4C72-93FF-B95BA36990DB}"/>
                      </a:ext>
                    </a:extLst>
                  </p14:cNvPr>
                  <p14:cNvContentPartPr/>
                  <p14:nvPr/>
                </p14:nvContentPartPr>
                <p14:xfrm>
                  <a:off x="12300690" y="1111530"/>
                  <a:ext cx="232560" cy="5184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7B6F8999-0AD8-4C72-93FF-B95BA36990DB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12292050" y="1102890"/>
                    <a:ext cx="25020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AF315C89-300D-4E03-89C3-FFFA3924128F}"/>
                      </a:ext>
                    </a:extLst>
                  </p14:cNvPr>
                  <p14:cNvContentPartPr/>
                  <p14:nvPr/>
                </p14:nvContentPartPr>
                <p14:xfrm>
                  <a:off x="12627930" y="1010370"/>
                  <a:ext cx="127440" cy="40392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AF315C89-300D-4E03-89C3-FFFA3924128F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12618930" y="1001730"/>
                    <a:ext cx="145080" cy="42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47140BF6-3D54-4310-9DF4-BF56B4D2F9EA}"/>
                      </a:ext>
                    </a:extLst>
                  </p14:cNvPr>
                  <p14:cNvContentPartPr/>
                  <p14:nvPr/>
                </p14:nvContentPartPr>
                <p14:xfrm>
                  <a:off x="12464490" y="1547130"/>
                  <a:ext cx="30600" cy="1908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47140BF6-3D54-4310-9DF4-BF56B4D2F9EA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12455490" y="1538130"/>
                    <a:ext cx="4824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472A321A-60C8-445B-97A9-171A15887D52}"/>
                      </a:ext>
                    </a:extLst>
                  </p14:cNvPr>
                  <p14:cNvContentPartPr/>
                  <p14:nvPr/>
                </p14:nvContentPartPr>
                <p14:xfrm>
                  <a:off x="11603730" y="1060410"/>
                  <a:ext cx="360" cy="900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472A321A-60C8-445B-97A9-171A15887D5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1595090" y="1051410"/>
                    <a:ext cx="18000" cy="26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456FDAE-6B69-4943-BB2F-DB2719E2D47A}"/>
              </a:ext>
            </a:extLst>
          </p:cNvPr>
          <p:cNvGrpSpPr/>
          <p:nvPr/>
        </p:nvGrpSpPr>
        <p:grpSpPr>
          <a:xfrm>
            <a:off x="2611650" y="5332170"/>
            <a:ext cx="1260720" cy="1018440"/>
            <a:chOff x="2611650" y="5332170"/>
            <a:chExt cx="1260720" cy="10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2D976FF-BCBF-4C36-BB29-0487FC376DD6}"/>
                    </a:ext>
                  </a:extLst>
                </p14:cNvPr>
                <p14:cNvContentPartPr/>
                <p14:nvPr/>
              </p14:nvContentPartPr>
              <p14:xfrm>
                <a:off x="3288810" y="5332170"/>
                <a:ext cx="185760" cy="389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2D976FF-BCBF-4C36-BB29-0487FC376D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79810" y="5323170"/>
                  <a:ext cx="2034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19AD0AF-7DE7-4C06-9C08-076DD60EFE02}"/>
                    </a:ext>
                  </a:extLst>
                </p14:cNvPr>
                <p14:cNvContentPartPr/>
                <p14:nvPr/>
              </p14:nvContentPartPr>
              <p14:xfrm>
                <a:off x="3226890" y="5692170"/>
                <a:ext cx="392040" cy="248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19AD0AF-7DE7-4C06-9C08-076DD60EFE0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17890" y="5683170"/>
                  <a:ext cx="409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18EBB23-C12F-4A10-A118-1CED45BDD486}"/>
                    </a:ext>
                  </a:extLst>
                </p14:cNvPr>
                <p14:cNvContentPartPr/>
                <p14:nvPr/>
              </p14:nvContentPartPr>
              <p14:xfrm>
                <a:off x="3248130" y="5978370"/>
                <a:ext cx="582840" cy="324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18EBB23-C12F-4A10-A118-1CED45BDD48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39490" y="5969370"/>
                  <a:ext cx="600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03BBFFB-B5F3-4D05-9B52-88414F64593B}"/>
                    </a:ext>
                  </a:extLst>
                </p14:cNvPr>
                <p14:cNvContentPartPr/>
                <p14:nvPr/>
              </p14:nvContentPartPr>
              <p14:xfrm>
                <a:off x="3738810" y="6168450"/>
                <a:ext cx="133560" cy="182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03BBFFB-B5F3-4D05-9B52-88414F64593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29810" y="6159810"/>
                  <a:ext cx="151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B3762FE-F7EF-4A5B-9B53-0431BD19823A}"/>
                    </a:ext>
                  </a:extLst>
                </p14:cNvPr>
                <p14:cNvContentPartPr/>
                <p14:nvPr/>
              </p14:nvContentPartPr>
              <p14:xfrm>
                <a:off x="2650170" y="5740050"/>
                <a:ext cx="192600" cy="181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B3762FE-F7EF-4A5B-9B53-0431BD19823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41170" y="5731410"/>
                  <a:ext cx="210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DA781BD-B4FD-487F-9514-EF4EB7C64EBC}"/>
                    </a:ext>
                  </a:extLst>
                </p14:cNvPr>
                <p14:cNvContentPartPr/>
                <p14:nvPr/>
              </p14:nvContentPartPr>
              <p14:xfrm>
                <a:off x="2944650" y="5715930"/>
                <a:ext cx="209160" cy="201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DA781BD-B4FD-487F-9514-EF4EB7C64E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36010" y="5707290"/>
                  <a:ext cx="226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C089444-66A6-4837-9911-32E7DC2E8165}"/>
                    </a:ext>
                  </a:extLst>
                </p14:cNvPr>
                <p14:cNvContentPartPr/>
                <p14:nvPr/>
              </p14:nvContentPartPr>
              <p14:xfrm>
                <a:off x="2611650" y="5692170"/>
                <a:ext cx="641880" cy="380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C089444-66A6-4837-9911-32E7DC2E816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02650" y="5683170"/>
                  <a:ext cx="659520" cy="39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D1DA1CC-6377-4FC5-B197-B184A248895E}"/>
                  </a:ext>
                </a:extLst>
              </p14:cNvPr>
              <p14:cNvContentPartPr/>
              <p14:nvPr/>
            </p14:nvContentPartPr>
            <p14:xfrm>
              <a:off x="9183810" y="4157850"/>
              <a:ext cx="13320" cy="90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D1DA1CC-6377-4FC5-B197-B184A248895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74810" y="4148850"/>
                <a:ext cx="3096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AD86B35-DB3C-40C0-A160-13FF603D53FC}"/>
              </a:ext>
            </a:extLst>
          </p:cNvPr>
          <p:cNvGrpSpPr/>
          <p:nvPr/>
        </p:nvGrpSpPr>
        <p:grpSpPr>
          <a:xfrm>
            <a:off x="7774410" y="2973810"/>
            <a:ext cx="2296080" cy="2107800"/>
            <a:chOff x="7774410" y="2973810"/>
            <a:chExt cx="2296080" cy="21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CFAF76-1F39-46BD-A633-29456F39E6D1}"/>
                    </a:ext>
                  </a:extLst>
                </p14:cNvPr>
                <p14:cNvContentPartPr/>
                <p14:nvPr/>
              </p14:nvContentPartPr>
              <p14:xfrm>
                <a:off x="7774410" y="2973810"/>
                <a:ext cx="2296080" cy="2107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BCFAF76-1F39-46BD-A633-29456F39E6D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65770" y="2965170"/>
                  <a:ext cx="2313720" cy="21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DB22D88-C49C-46FF-8248-2C7015F311A6}"/>
                    </a:ext>
                  </a:extLst>
                </p14:cNvPr>
                <p14:cNvContentPartPr/>
                <p14:nvPr/>
              </p14:nvContentPartPr>
              <p14:xfrm>
                <a:off x="8800770" y="3960210"/>
                <a:ext cx="160560" cy="2185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DB22D88-C49C-46FF-8248-2C7015F311A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91770" y="3951570"/>
                  <a:ext cx="178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DFF1776-4521-412A-8FBC-AEEC98E4D5ED}"/>
                    </a:ext>
                  </a:extLst>
                </p14:cNvPr>
                <p14:cNvContentPartPr/>
                <p14:nvPr/>
              </p14:nvContentPartPr>
              <p14:xfrm>
                <a:off x="9067530" y="3947250"/>
                <a:ext cx="43560" cy="241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DFF1776-4521-412A-8FBC-AEEC98E4D5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58530" y="3938610"/>
                  <a:ext cx="61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2A5B67A-9416-4C72-8502-555AD40F1FE5}"/>
                    </a:ext>
                  </a:extLst>
                </p14:cNvPr>
                <p14:cNvContentPartPr/>
                <p14:nvPr/>
              </p14:nvContentPartPr>
              <p14:xfrm>
                <a:off x="8975010" y="3959130"/>
                <a:ext cx="254160" cy="73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2A5B67A-9416-4C72-8502-555AD40F1F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66010" y="3950130"/>
                  <a:ext cx="271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4428231-376F-47D3-998A-0C2ACC338D3E}"/>
                    </a:ext>
                  </a:extLst>
                </p14:cNvPr>
                <p14:cNvContentPartPr/>
                <p14:nvPr/>
              </p14:nvContentPartPr>
              <p14:xfrm>
                <a:off x="9144930" y="4008810"/>
                <a:ext cx="118800" cy="145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4428231-376F-47D3-998A-0C2ACC338D3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36290" y="3999810"/>
                  <a:ext cx="136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643FFED-3E8B-49A3-9587-66E5958988CD}"/>
                    </a:ext>
                  </a:extLst>
                </p14:cNvPr>
                <p14:cNvContentPartPr/>
                <p14:nvPr/>
              </p14:nvContentPartPr>
              <p14:xfrm>
                <a:off x="9308370" y="4031130"/>
                <a:ext cx="13320" cy="115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643FFED-3E8B-49A3-9587-66E5958988C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99730" y="4022130"/>
                  <a:ext cx="30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6D9E51B-4F6D-4E1B-BCDA-1F25EF4EDC6C}"/>
                    </a:ext>
                  </a:extLst>
                </p14:cNvPr>
                <p14:cNvContentPartPr/>
                <p14:nvPr/>
              </p14:nvContentPartPr>
              <p14:xfrm>
                <a:off x="9297570" y="3943650"/>
                <a:ext cx="360" cy="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6D9E51B-4F6D-4E1B-BCDA-1F25EF4EDC6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88930" y="3934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9710AE8-AB40-46A8-8C1D-B66F37DE5283}"/>
                    </a:ext>
                  </a:extLst>
                </p14:cNvPr>
                <p14:cNvContentPartPr/>
                <p14:nvPr/>
              </p14:nvContentPartPr>
              <p14:xfrm>
                <a:off x="9409530" y="3985410"/>
                <a:ext cx="118800" cy="138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9710AE8-AB40-46A8-8C1D-B66F37DE528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00890" y="3976770"/>
                  <a:ext cx="136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43EC82C-CC5E-473C-85C5-628C242ADEFD}"/>
                    </a:ext>
                  </a:extLst>
                </p14:cNvPr>
                <p14:cNvContentPartPr/>
                <p14:nvPr/>
              </p14:nvContentPartPr>
              <p14:xfrm>
                <a:off x="9561450" y="3988290"/>
                <a:ext cx="162360" cy="261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43EC82C-CC5E-473C-85C5-628C242ADEF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52810" y="3979290"/>
                  <a:ext cx="18000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9D4862-CFD7-44CC-94C1-3079B093F1E6}"/>
              </a:ext>
            </a:extLst>
          </p:cNvPr>
          <p:cNvGrpSpPr/>
          <p:nvPr/>
        </p:nvGrpSpPr>
        <p:grpSpPr>
          <a:xfrm>
            <a:off x="8943690" y="3781650"/>
            <a:ext cx="4065120" cy="2466360"/>
            <a:chOff x="8943690" y="3781650"/>
            <a:chExt cx="4065120" cy="2466360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35547A0-61C7-4D43-B37B-A3609B42DF5A}"/>
                </a:ext>
              </a:extLst>
            </p:cNvPr>
            <p:cNvGrpSpPr/>
            <p:nvPr/>
          </p:nvGrpSpPr>
          <p:grpSpPr>
            <a:xfrm>
              <a:off x="11016570" y="5477250"/>
              <a:ext cx="1992240" cy="465480"/>
              <a:chOff x="11016570" y="5477250"/>
              <a:chExt cx="1992240" cy="465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191" name="Ink 190">
                    <a:extLst>
                      <a:ext uri="{FF2B5EF4-FFF2-40B4-BE49-F238E27FC236}">
                        <a16:creationId xmlns:a16="http://schemas.microsoft.com/office/drawing/2014/main" id="{CD55BBE3-34A8-48B8-BE1C-B929C3F0F5F4}"/>
                      </a:ext>
                    </a:extLst>
                  </p14:cNvPr>
                  <p14:cNvContentPartPr/>
                  <p14:nvPr/>
                </p14:nvContentPartPr>
                <p14:xfrm>
                  <a:off x="11016570" y="5553210"/>
                  <a:ext cx="284400" cy="333000"/>
                </p14:xfrm>
              </p:contentPart>
            </mc:Choice>
            <mc:Fallback>
              <p:pic>
                <p:nvPicPr>
                  <p:cNvPr id="191" name="Ink 190">
                    <a:extLst>
                      <a:ext uri="{FF2B5EF4-FFF2-40B4-BE49-F238E27FC236}">
                        <a16:creationId xmlns:a16="http://schemas.microsoft.com/office/drawing/2014/main" id="{CD55BBE3-34A8-48B8-BE1C-B929C3F0F5F4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11007570" y="5544210"/>
                    <a:ext cx="302040" cy="35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D81E19A1-ED93-4BC3-A407-EA94C60960EC}"/>
                      </a:ext>
                    </a:extLst>
                  </p14:cNvPr>
                  <p14:cNvContentPartPr/>
                  <p14:nvPr/>
                </p14:nvContentPartPr>
                <p14:xfrm>
                  <a:off x="11399610" y="5610810"/>
                  <a:ext cx="34920" cy="285480"/>
                </p14:xfrm>
              </p:contentPart>
            </mc:Choice>
            <mc:Fallback>
              <p:pic>
                <p:nvPicPr>
                  <p:cNvPr id="192" name="Ink 191">
                    <a:extLst>
                      <a:ext uri="{FF2B5EF4-FFF2-40B4-BE49-F238E27FC236}">
                        <a16:creationId xmlns:a16="http://schemas.microsoft.com/office/drawing/2014/main" id="{D81E19A1-ED93-4BC3-A407-EA94C60960EC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11390610" y="5601810"/>
                    <a:ext cx="52560" cy="30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71A6A46C-D537-4910-A75A-6E976B1892C0}"/>
                      </a:ext>
                    </a:extLst>
                  </p14:cNvPr>
                  <p14:cNvContentPartPr/>
                  <p14:nvPr/>
                </p14:nvContentPartPr>
                <p14:xfrm>
                  <a:off x="11300610" y="5719530"/>
                  <a:ext cx="172440" cy="20880"/>
                </p14:xfrm>
              </p:contentPart>
            </mc:Choice>
            <mc:Fallback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71A6A46C-D537-4910-A75A-6E976B1892C0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11291610" y="5710530"/>
                    <a:ext cx="1900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F8CF72C1-E33C-4BA3-9D28-C29D40A958C2}"/>
                      </a:ext>
                    </a:extLst>
                  </p14:cNvPr>
                  <p14:cNvContentPartPr/>
                  <p14:nvPr/>
                </p14:nvContentPartPr>
                <p14:xfrm>
                  <a:off x="11446770" y="5724930"/>
                  <a:ext cx="245880" cy="147600"/>
                </p14:xfrm>
              </p:contentPart>
            </mc:Choice>
            <mc:Fallback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F8CF72C1-E33C-4BA3-9D28-C29D40A958C2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1438130" y="5716290"/>
                    <a:ext cx="26352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1E3B3DBF-0C87-4E58-9A51-0DB1D74EADB3}"/>
                      </a:ext>
                    </a:extLst>
                  </p14:cNvPr>
                  <p14:cNvContentPartPr/>
                  <p14:nvPr/>
                </p14:nvContentPartPr>
                <p14:xfrm>
                  <a:off x="11748090" y="5540250"/>
                  <a:ext cx="69120" cy="304200"/>
                </p14:xfrm>
              </p:contentPart>
            </mc:Choice>
            <mc:Fallback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1E3B3DBF-0C87-4E58-9A51-0DB1D74EADB3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1739090" y="5531610"/>
                    <a:ext cx="86760" cy="32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F190B598-47D6-464B-81AC-0D4A19D3208E}"/>
                      </a:ext>
                    </a:extLst>
                  </p14:cNvPr>
                  <p14:cNvContentPartPr/>
                  <p14:nvPr/>
                </p14:nvContentPartPr>
                <p14:xfrm>
                  <a:off x="11653410" y="5666250"/>
                  <a:ext cx="273600" cy="31320"/>
                </p14:xfrm>
              </p:contentPart>
            </mc:Choice>
            <mc:Fallback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F190B598-47D6-464B-81AC-0D4A19D3208E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11644410" y="5657610"/>
                    <a:ext cx="29124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E102E9FF-D4B8-4BCB-B70C-CB57001D5873}"/>
                      </a:ext>
                    </a:extLst>
                  </p14:cNvPr>
                  <p14:cNvContentPartPr/>
                  <p14:nvPr/>
                </p14:nvContentPartPr>
                <p14:xfrm>
                  <a:off x="12085770" y="5477250"/>
                  <a:ext cx="241200" cy="463320"/>
                </p14:xfrm>
              </p:contentPart>
            </mc:Choice>
            <mc:Fallback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E102E9FF-D4B8-4BCB-B70C-CB57001D5873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12076770" y="5468250"/>
                    <a:ext cx="258840" cy="48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71BB5815-4373-4189-A9F2-BA7737B7A8D6}"/>
                      </a:ext>
                    </a:extLst>
                  </p14:cNvPr>
                  <p14:cNvContentPartPr/>
                  <p14:nvPr/>
                </p14:nvContentPartPr>
                <p14:xfrm>
                  <a:off x="12372690" y="5736450"/>
                  <a:ext cx="146520" cy="206280"/>
                </p14:xfrm>
              </p:contentPart>
            </mc:Choice>
            <mc:Fallback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71BB5815-4373-4189-A9F2-BA7737B7A8D6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12363690" y="5727450"/>
                    <a:ext cx="164160" cy="22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11EEF5CE-71C2-4AA9-B0AC-779CFF290A15}"/>
                      </a:ext>
                    </a:extLst>
                  </p14:cNvPr>
                  <p14:cNvContentPartPr/>
                  <p14:nvPr/>
                </p14:nvContentPartPr>
                <p14:xfrm>
                  <a:off x="12570330" y="5764170"/>
                  <a:ext cx="148680" cy="124200"/>
                </p14:xfrm>
              </p:contentPart>
            </mc:Choice>
            <mc:Fallback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11EEF5CE-71C2-4AA9-B0AC-779CFF290A15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12561690" y="5755170"/>
                    <a:ext cx="16632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F649F16C-4506-41D8-B66B-00CA37A32E16}"/>
                      </a:ext>
                    </a:extLst>
                  </p14:cNvPr>
                  <p14:cNvContentPartPr/>
                  <p14:nvPr/>
                </p14:nvContentPartPr>
                <p14:xfrm>
                  <a:off x="12784890" y="5738250"/>
                  <a:ext cx="223920" cy="180720"/>
                </p14:xfrm>
              </p:contentPart>
            </mc:Choice>
            <mc:Fallback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F649F16C-4506-41D8-B66B-00CA37A32E16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2776250" y="5729250"/>
                    <a:ext cx="241560" cy="198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B38712A-E846-412C-B8D3-A6C2B681E7B0}"/>
                    </a:ext>
                  </a:extLst>
                </p14:cNvPr>
                <p14:cNvContentPartPr/>
                <p14:nvPr/>
              </p14:nvContentPartPr>
              <p14:xfrm>
                <a:off x="8943690" y="5705850"/>
                <a:ext cx="1995840" cy="542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B38712A-E846-412C-B8D3-A6C2B681E7B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34690" y="5696850"/>
                  <a:ext cx="2013480" cy="559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F85F718-DDEA-4473-82C8-C08885ED04F7}"/>
                </a:ext>
              </a:extLst>
            </p:cNvPr>
            <p:cNvGrpSpPr/>
            <p:nvPr/>
          </p:nvGrpSpPr>
          <p:grpSpPr>
            <a:xfrm>
              <a:off x="10951410" y="3781650"/>
              <a:ext cx="786240" cy="1497960"/>
              <a:chOff x="10951410" y="3781650"/>
              <a:chExt cx="786240" cy="1497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EA247294-1802-4E98-A2B4-2A784F17B2AD}"/>
                      </a:ext>
                    </a:extLst>
                  </p14:cNvPr>
                  <p14:cNvContentPartPr/>
                  <p14:nvPr/>
                </p14:nvContentPartPr>
                <p14:xfrm>
                  <a:off x="10951410" y="5042010"/>
                  <a:ext cx="173520" cy="237600"/>
                </p14:xfrm>
              </p:contentPart>
            </mc:Choice>
            <mc:Fallback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EA247294-1802-4E98-A2B4-2A784F17B2A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0942410" y="5033370"/>
                    <a:ext cx="191160" cy="25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117CF82E-0A77-41F6-BAD0-2B1BD0FBCA28}"/>
                      </a:ext>
                    </a:extLst>
                  </p14:cNvPr>
                  <p14:cNvContentPartPr/>
                  <p14:nvPr/>
                </p14:nvContentPartPr>
                <p14:xfrm>
                  <a:off x="11244450" y="5098530"/>
                  <a:ext cx="155160" cy="136080"/>
                </p14:xfrm>
              </p:contentPart>
            </mc:Choice>
            <mc:Fallback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117CF82E-0A77-41F6-BAD0-2B1BD0FBCA28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1235810" y="5089890"/>
                    <a:ext cx="17280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7B137B6A-1C0A-4383-A46E-0E09FF9B8138}"/>
                      </a:ext>
                    </a:extLst>
                  </p14:cNvPr>
                  <p14:cNvContentPartPr/>
                  <p14:nvPr/>
                </p14:nvContentPartPr>
                <p14:xfrm>
                  <a:off x="11137530" y="3781650"/>
                  <a:ext cx="600120" cy="1334880"/>
                </p14:xfrm>
              </p:contentPart>
            </mc:Choice>
            <mc:Fallback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7B137B6A-1C0A-4383-A46E-0E09FF9B8138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1128530" y="3772650"/>
                    <a:ext cx="617760" cy="1352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DB51DD5-7FB7-41BC-99A7-11BDBE817CDE}"/>
              </a:ext>
            </a:extLst>
          </p:cNvPr>
          <p:cNvGrpSpPr/>
          <p:nvPr/>
        </p:nvGrpSpPr>
        <p:grpSpPr>
          <a:xfrm>
            <a:off x="9084810" y="4680570"/>
            <a:ext cx="981000" cy="778680"/>
            <a:chOff x="9084810" y="4680570"/>
            <a:chExt cx="981000" cy="77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2D3C8F9-C5F4-4369-A442-811B2EF8FE71}"/>
                    </a:ext>
                  </a:extLst>
                </p14:cNvPr>
                <p14:cNvContentPartPr/>
                <p14:nvPr/>
              </p14:nvContentPartPr>
              <p14:xfrm>
                <a:off x="9263730" y="4803690"/>
                <a:ext cx="215280" cy="210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2D3C8F9-C5F4-4369-A442-811B2EF8FE7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54730" y="4795050"/>
                  <a:ext cx="232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60ADC4E-289F-415D-B33C-5741E1FD67E0}"/>
                    </a:ext>
                  </a:extLst>
                </p14:cNvPr>
                <p14:cNvContentPartPr/>
                <p14:nvPr/>
              </p14:nvContentPartPr>
              <p14:xfrm>
                <a:off x="9453090" y="4835010"/>
                <a:ext cx="253800" cy="176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60ADC4E-289F-415D-B33C-5741E1FD67E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44450" y="4826010"/>
                  <a:ext cx="271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92782EC-09A0-478B-9E95-A6894F2B28FD}"/>
                    </a:ext>
                  </a:extLst>
                </p14:cNvPr>
                <p14:cNvContentPartPr/>
                <p14:nvPr/>
              </p14:nvContentPartPr>
              <p14:xfrm>
                <a:off x="9710850" y="4680570"/>
                <a:ext cx="79920" cy="271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92782EC-09A0-478B-9E95-A6894F2B28F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01850" y="4671930"/>
                  <a:ext cx="97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D69B8E5-828C-46A3-95EE-FA744A95550B}"/>
                    </a:ext>
                  </a:extLst>
                </p14:cNvPr>
                <p14:cNvContentPartPr/>
                <p14:nvPr/>
              </p14:nvContentPartPr>
              <p14:xfrm>
                <a:off x="9643890" y="4831410"/>
                <a:ext cx="167760" cy="17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D69B8E5-828C-46A3-95EE-FA744A95550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35250" y="4822770"/>
                  <a:ext cx="185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8D73641-3780-4DEC-93B0-C619E943D737}"/>
                    </a:ext>
                  </a:extLst>
                </p14:cNvPr>
                <p14:cNvContentPartPr/>
                <p14:nvPr/>
              </p14:nvContentPartPr>
              <p14:xfrm>
                <a:off x="9833250" y="4877850"/>
                <a:ext cx="6840" cy="89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8D73641-3780-4DEC-93B0-C619E943D73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24610" y="4868850"/>
                  <a:ext cx="24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A504AF1-235E-43F2-9566-7B98914E2E5C}"/>
                    </a:ext>
                  </a:extLst>
                </p14:cNvPr>
                <p14:cNvContentPartPr/>
                <p14:nvPr/>
              </p14:nvContentPartPr>
              <p14:xfrm>
                <a:off x="9839730" y="4819530"/>
                <a:ext cx="13320" cy="586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A504AF1-235E-43F2-9566-7B98914E2E5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31090" y="4810890"/>
                  <a:ext cx="30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DB30875-4F0D-4F20-A53C-EDEF4DA32006}"/>
                    </a:ext>
                  </a:extLst>
                </p14:cNvPr>
                <p14:cNvContentPartPr/>
                <p14:nvPr/>
              </p14:nvContentPartPr>
              <p14:xfrm>
                <a:off x="9910650" y="4855530"/>
                <a:ext cx="155160" cy="141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DB30875-4F0D-4F20-A53C-EDEF4DA320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02010" y="4846530"/>
                  <a:ext cx="172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5431CF5-B1B8-4A5B-AD55-D1A95EF2D272}"/>
                    </a:ext>
                  </a:extLst>
                </p14:cNvPr>
                <p14:cNvContentPartPr/>
                <p14:nvPr/>
              </p14:nvContentPartPr>
              <p14:xfrm>
                <a:off x="9084810" y="5150370"/>
                <a:ext cx="196200" cy="1602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5431CF5-B1B8-4A5B-AD55-D1A95EF2D27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75810" y="5141730"/>
                  <a:ext cx="213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4FBFFE3-9525-48E6-B2B9-223120AC6B07}"/>
                    </a:ext>
                  </a:extLst>
                </p14:cNvPr>
                <p14:cNvContentPartPr/>
                <p14:nvPr/>
              </p14:nvContentPartPr>
              <p14:xfrm>
                <a:off x="9348690" y="5188530"/>
                <a:ext cx="138600" cy="1062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4FBFFE3-9525-48E6-B2B9-223120AC6B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40050" y="5179530"/>
                  <a:ext cx="156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A2F9DA3-D7BC-4C05-A4C8-0B7084DBE6B8}"/>
                    </a:ext>
                  </a:extLst>
                </p14:cNvPr>
                <p14:cNvContentPartPr/>
                <p14:nvPr/>
              </p14:nvContentPartPr>
              <p14:xfrm>
                <a:off x="9596730" y="5095650"/>
                <a:ext cx="34920" cy="185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A2F9DA3-D7BC-4C05-A4C8-0B7084DBE6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87730" y="5086650"/>
                  <a:ext cx="52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BD1E9C3-FC9C-4781-9227-45D07DD6C818}"/>
                    </a:ext>
                  </a:extLst>
                </p14:cNvPr>
                <p14:cNvContentPartPr/>
                <p14:nvPr/>
              </p14:nvContentPartPr>
              <p14:xfrm>
                <a:off x="9695730" y="5083410"/>
                <a:ext cx="69120" cy="2026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BD1E9C3-FC9C-4781-9227-45D07DD6C81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86730" y="5074770"/>
                  <a:ext cx="86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147DE9F-F421-47B3-A804-7270F7BD5B95}"/>
                    </a:ext>
                  </a:extLst>
                </p14:cNvPr>
                <p14:cNvContentPartPr/>
                <p14:nvPr/>
              </p14:nvContentPartPr>
              <p14:xfrm>
                <a:off x="9760170" y="5157210"/>
                <a:ext cx="150840" cy="1000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147DE9F-F421-47B3-A804-7270F7BD5B9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51530" y="5148570"/>
                  <a:ext cx="168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6086819-1BA9-44DB-92CD-E69F2AB7CE09}"/>
                    </a:ext>
                  </a:extLst>
                </p14:cNvPr>
                <p14:cNvContentPartPr/>
                <p14:nvPr/>
              </p14:nvContentPartPr>
              <p14:xfrm>
                <a:off x="9218010" y="5318490"/>
                <a:ext cx="742680" cy="140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6086819-1BA9-44DB-92CD-E69F2AB7CE0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09370" y="5309490"/>
                  <a:ext cx="76032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E86F16A-CDE8-44DC-B1B9-CDC0DFA4355A}"/>
              </a:ext>
            </a:extLst>
          </p:cNvPr>
          <p:cNvGrpSpPr/>
          <p:nvPr/>
        </p:nvGrpSpPr>
        <p:grpSpPr>
          <a:xfrm>
            <a:off x="4701810" y="1348410"/>
            <a:ext cx="3296880" cy="721800"/>
            <a:chOff x="4701810" y="1348410"/>
            <a:chExt cx="329688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8C96AC7-8B16-4A7D-BFBD-E30A6A924F01}"/>
                    </a:ext>
                  </a:extLst>
                </p14:cNvPr>
                <p14:cNvContentPartPr/>
                <p14:nvPr/>
              </p14:nvContentPartPr>
              <p14:xfrm>
                <a:off x="4816650" y="1629570"/>
                <a:ext cx="3008520" cy="4406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8C96AC7-8B16-4A7D-BFBD-E30A6A924F0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07650" y="1620930"/>
                  <a:ext cx="30261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D5180FB-3553-42D5-8E4E-67F175D66B9E}"/>
                    </a:ext>
                  </a:extLst>
                </p14:cNvPr>
                <p14:cNvContentPartPr/>
                <p14:nvPr/>
              </p14:nvContentPartPr>
              <p14:xfrm>
                <a:off x="4701810" y="1776810"/>
                <a:ext cx="250560" cy="288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D5180FB-3553-42D5-8E4E-67F175D66B9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93170" y="1767810"/>
                  <a:ext cx="268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58FDD51-C635-4102-95AF-5EF1A36CCACA}"/>
                    </a:ext>
                  </a:extLst>
                </p14:cNvPr>
                <p14:cNvContentPartPr/>
                <p14:nvPr/>
              </p14:nvContentPartPr>
              <p14:xfrm>
                <a:off x="5489850" y="1434090"/>
                <a:ext cx="229320" cy="207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58FDD51-C635-4102-95AF-5EF1A36CCAC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81210" y="1425090"/>
                  <a:ext cx="246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DF3B7A5-23F9-4F34-B0D5-C070F5D8E043}"/>
                    </a:ext>
                  </a:extLst>
                </p14:cNvPr>
                <p14:cNvContentPartPr/>
                <p14:nvPr/>
              </p14:nvContentPartPr>
              <p14:xfrm>
                <a:off x="5773890" y="1521210"/>
                <a:ext cx="234720" cy="1202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DF3B7A5-23F9-4F34-B0D5-C070F5D8E04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65250" y="1512570"/>
                  <a:ext cx="25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492B2B2-9844-48C2-B006-0654854F4803}"/>
                    </a:ext>
                  </a:extLst>
                </p14:cNvPr>
                <p14:cNvContentPartPr/>
                <p14:nvPr/>
              </p14:nvContentPartPr>
              <p14:xfrm>
                <a:off x="6040650" y="1485210"/>
                <a:ext cx="235800" cy="691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492B2B2-9844-48C2-B006-0654854F48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32010" y="1476570"/>
                  <a:ext cx="2534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C2BE9D1-4FEF-43A1-9502-CC6A643E0616}"/>
                    </a:ext>
                  </a:extLst>
                </p14:cNvPr>
                <p14:cNvContentPartPr/>
                <p14:nvPr/>
              </p14:nvContentPartPr>
              <p14:xfrm>
                <a:off x="6296250" y="1348410"/>
                <a:ext cx="418320" cy="3196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C2BE9D1-4FEF-43A1-9502-CC6A643E061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87250" y="1339410"/>
                  <a:ext cx="4359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356C1D2-76B9-42E8-AA05-924B542E38A7}"/>
                    </a:ext>
                  </a:extLst>
                </p14:cNvPr>
                <p14:cNvContentPartPr/>
                <p14:nvPr/>
              </p14:nvContentPartPr>
              <p14:xfrm>
                <a:off x="6665610" y="1446330"/>
                <a:ext cx="138960" cy="1490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356C1D2-76B9-42E8-AA05-924B542E38A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56970" y="1437330"/>
                  <a:ext cx="156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18C1DFE-7862-4407-B66E-40978DC5E11B}"/>
                    </a:ext>
                  </a:extLst>
                </p14:cNvPr>
                <p14:cNvContentPartPr/>
                <p14:nvPr/>
              </p14:nvContentPartPr>
              <p14:xfrm>
                <a:off x="6812850" y="1537770"/>
                <a:ext cx="155880" cy="954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18C1DFE-7862-4407-B66E-40978DC5E11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04210" y="1528770"/>
                  <a:ext cx="173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3AC5BAF-973B-401D-A8DC-902387086562}"/>
                    </a:ext>
                  </a:extLst>
                </p14:cNvPr>
                <p14:cNvContentPartPr/>
                <p14:nvPr/>
              </p14:nvContentPartPr>
              <p14:xfrm>
                <a:off x="6987090" y="1565850"/>
                <a:ext cx="105840" cy="795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3AC5BAF-973B-401D-A8DC-90238708656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78450" y="1556850"/>
                  <a:ext cx="123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B829446-1417-4060-BFF4-4F41D3E4530C}"/>
                    </a:ext>
                  </a:extLst>
                </p14:cNvPr>
                <p14:cNvContentPartPr/>
                <p14:nvPr/>
              </p14:nvContentPartPr>
              <p14:xfrm>
                <a:off x="7148370" y="1568730"/>
                <a:ext cx="108000" cy="766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B829446-1417-4060-BFF4-4F41D3E4530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39730" y="1559730"/>
                  <a:ext cx="125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36F16E-4572-4959-8687-A0AE1DDE9916}"/>
                    </a:ext>
                  </a:extLst>
                </p14:cNvPr>
                <p14:cNvContentPartPr/>
                <p14:nvPr/>
              </p14:nvContentPartPr>
              <p14:xfrm>
                <a:off x="7299210" y="1471530"/>
                <a:ext cx="93240" cy="1652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36F16E-4572-4959-8687-A0AE1DDE991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90210" y="1462530"/>
                  <a:ext cx="110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55B8488-1006-4D61-B566-88D2D57E7D4C}"/>
                    </a:ext>
                  </a:extLst>
                </p14:cNvPr>
                <p14:cNvContentPartPr/>
                <p14:nvPr/>
              </p14:nvContentPartPr>
              <p14:xfrm>
                <a:off x="7288410" y="1545330"/>
                <a:ext cx="136800" cy="259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55B8488-1006-4D61-B566-88D2D57E7D4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79410" y="1536690"/>
                  <a:ext cx="154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6216510-EFCB-4841-A5E1-25BAFF539713}"/>
                    </a:ext>
                  </a:extLst>
                </p14:cNvPr>
                <p14:cNvContentPartPr/>
                <p14:nvPr/>
              </p14:nvContentPartPr>
              <p14:xfrm>
                <a:off x="7389570" y="1601850"/>
                <a:ext cx="110160" cy="482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6216510-EFCB-4841-A5E1-25BAFF53971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80570" y="1593210"/>
                  <a:ext cx="127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AC4E35D-A61F-4D6A-9FAC-2C1E3CB59CEB}"/>
                    </a:ext>
                  </a:extLst>
                </p14:cNvPr>
                <p14:cNvContentPartPr/>
                <p14:nvPr/>
              </p14:nvContentPartPr>
              <p14:xfrm>
                <a:off x="7513050" y="1625970"/>
                <a:ext cx="124200" cy="691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AC4E35D-A61F-4D6A-9FAC-2C1E3CB59CE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04410" y="1616970"/>
                  <a:ext cx="141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3FE8C1F-D191-4A94-A139-6488BD5126E2}"/>
                    </a:ext>
                  </a:extLst>
                </p14:cNvPr>
                <p14:cNvContentPartPr/>
                <p14:nvPr/>
              </p14:nvContentPartPr>
              <p14:xfrm>
                <a:off x="7671810" y="1623090"/>
                <a:ext cx="103320" cy="817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3FE8C1F-D191-4A94-A139-6488BD5126E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62810" y="1614090"/>
                  <a:ext cx="120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4257BBD-A154-489B-82DE-D5F0C4993B3B}"/>
                    </a:ext>
                  </a:extLst>
                </p14:cNvPr>
                <p14:cNvContentPartPr/>
                <p14:nvPr/>
              </p14:nvContentPartPr>
              <p14:xfrm>
                <a:off x="7841370" y="1497450"/>
                <a:ext cx="79920" cy="1699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4257BBD-A154-489B-82DE-D5F0C4993B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32370" y="1488450"/>
                  <a:ext cx="97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E24D770-C6F3-48A1-A826-9AEA99991361}"/>
                    </a:ext>
                  </a:extLst>
                </p14:cNvPr>
                <p14:cNvContentPartPr/>
                <p14:nvPr/>
              </p14:nvContentPartPr>
              <p14:xfrm>
                <a:off x="7806810" y="1574490"/>
                <a:ext cx="114480" cy="381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E24D770-C6F3-48A1-A826-9AEA9999136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98170" y="1565850"/>
                  <a:ext cx="132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151CF10-957F-4D2F-8F01-C78CB072CF62}"/>
                    </a:ext>
                  </a:extLst>
                </p14:cNvPr>
                <p14:cNvContentPartPr/>
                <p14:nvPr/>
              </p14:nvContentPartPr>
              <p14:xfrm>
                <a:off x="7828410" y="1608690"/>
                <a:ext cx="170280" cy="1112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151CF10-957F-4D2F-8F01-C78CB072CF6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19410" y="1600050"/>
                  <a:ext cx="187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4B61D04-5521-44D3-BAF7-FFD587EECB6F}"/>
                    </a:ext>
                  </a:extLst>
                </p14:cNvPr>
                <p14:cNvContentPartPr/>
                <p14:nvPr/>
              </p14:nvContentPartPr>
              <p14:xfrm>
                <a:off x="6884130" y="1533450"/>
                <a:ext cx="140040" cy="40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4B61D04-5521-44D3-BAF7-FFD587EECB6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75130" y="1524450"/>
                  <a:ext cx="15768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119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7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ED76-DD39-4090-8890-D6EE3AA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B58F3-7838-4035-9336-1DEB8E874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74897"/>
          </a:xfrm>
        </p:spPr>
        <p:txBody>
          <a:bodyPr/>
          <a:lstStyle/>
          <a:p>
            <a:r>
              <a:rPr lang="en-US" dirty="0"/>
              <a:t>Think it through! </a:t>
            </a:r>
          </a:p>
          <a:p>
            <a:pPr lvl="1"/>
            <a:r>
              <a:rPr lang="en-US" dirty="0"/>
              <a:t>Draw, write notes, how do you plan?</a:t>
            </a:r>
          </a:p>
          <a:p>
            <a:r>
              <a:rPr lang="en-US" dirty="0"/>
              <a:t>Build a skeleton </a:t>
            </a:r>
          </a:p>
          <a:p>
            <a:pPr lvl="1"/>
            <a:r>
              <a:rPr lang="en-US" dirty="0"/>
              <a:t>‘stub’ out methods</a:t>
            </a:r>
          </a:p>
          <a:p>
            <a:pPr lvl="1"/>
            <a:r>
              <a:rPr lang="en-US" dirty="0"/>
              <a:t>Add comments,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Prototype!</a:t>
            </a:r>
          </a:p>
          <a:p>
            <a:pPr lvl="1"/>
            <a:r>
              <a:rPr lang="en-US" dirty="0"/>
              <a:t>Build simple methods, test, rebuild</a:t>
            </a:r>
          </a:p>
          <a:p>
            <a:pPr lvl="1"/>
            <a:r>
              <a:rPr lang="en-US" dirty="0"/>
              <a:t>Keep Cycling</a:t>
            </a:r>
          </a:p>
          <a:p>
            <a:r>
              <a:rPr lang="en-US" dirty="0"/>
              <a:t>Most importantly</a:t>
            </a:r>
          </a:p>
          <a:p>
            <a:pPr lvl="1"/>
            <a:r>
              <a:rPr lang="en-US" dirty="0"/>
              <a:t>Test as you are working on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7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607803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Busy Week! (reflection + readings + labs)</a:t>
            </a:r>
          </a:p>
          <a:p>
            <a:r>
              <a:rPr lang="en-US" sz="3022" dirty="0"/>
              <a:t>Practical 2 started!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3739" y="4568387"/>
            <a:ext cx="69088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ACM - Association for Computing Machinery </a:t>
            </a:r>
          </a:p>
          <a:p>
            <a:r>
              <a:rPr lang="en-US" dirty="0">
                <a:latin typeface="Calibri" panose="020F0502020204030204" pitchFamily="34" charset="0"/>
              </a:rPr>
              <a:t>ACM will be hosting a board game night this Wednesday (Sept 22</a:t>
            </a:r>
            <a:r>
              <a:rPr lang="en-US" baseline="30000" dirty="0">
                <a:latin typeface="Calibri" panose="020F0502020204030204" pitchFamily="34" charset="0"/>
              </a:rPr>
              <a:t>nd</a:t>
            </a:r>
            <a:r>
              <a:rPr lang="en-US" dirty="0">
                <a:latin typeface="Calibri" panose="020F0502020204030204" pitchFamily="34" charset="0"/>
              </a:rPr>
              <a:t>) at 6:00pm in CSB 130. Bring any board games from home that you would like to play, and join us for a fun evening. As always, there will be free pizza too! You can RSVP using the link below. </a:t>
            </a:r>
            <a:endParaRPr lang="en-US" dirty="0">
              <a:latin typeface="Segoe UI" panose="020B0502040204020203" pitchFamily="34" charset="0"/>
            </a:endParaRPr>
          </a:p>
          <a:p>
            <a:r>
              <a:rPr lang="en-US" u="sng" dirty="0">
                <a:solidFill>
                  <a:srgbClr val="6888C9"/>
                </a:solidFill>
                <a:latin typeface="Calibri" panose="020F0502020204030204" pitchFamily="34" charset="0"/>
                <a:hlinkClick r:id="rId2" tooltip="https://forms.gle/vkozmemi8hgtm5pq6"/>
              </a:rPr>
              <a:t>https://forms.gle/VkoZMeMi8HgTM5pq6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Reading Check – Primitive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B1520-167C-964E-9CC5-6C9B2BA6A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34230"/>
            <a:ext cx="8640103" cy="42106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Which option contains </a:t>
            </a:r>
            <a:r>
              <a:rPr lang="en-US" sz="3200" u="sng" dirty="0"/>
              <a:t>only</a:t>
            </a:r>
            <a:r>
              <a:rPr lang="en-US" sz="3200" dirty="0"/>
              <a:t> primitive types:</a:t>
            </a:r>
          </a:p>
          <a:p>
            <a:pPr marL="0" indent="0">
              <a:buNone/>
            </a:pPr>
            <a:r>
              <a:rPr lang="en-US" sz="3200" dirty="0"/>
              <a:t>A) short, long, char, String, </a:t>
            </a:r>
            <a:r>
              <a:rPr lang="en-US" sz="3200" dirty="0" err="1"/>
              <a:t>boolean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B) </a:t>
            </a:r>
            <a:r>
              <a:rPr lang="en-US" sz="3200" dirty="0" err="1"/>
              <a:t>int</a:t>
            </a:r>
            <a:r>
              <a:rPr lang="en-US" sz="3200" dirty="0"/>
              <a:t>, double, char, String</a:t>
            </a:r>
          </a:p>
          <a:p>
            <a:pPr marL="0" indent="0">
              <a:buNone/>
            </a:pPr>
            <a:r>
              <a:rPr lang="en-US" sz="3200" dirty="0"/>
              <a:t>C) byte, long, </a:t>
            </a:r>
            <a:r>
              <a:rPr lang="en-US" sz="3200" dirty="0" err="1"/>
              <a:t>int</a:t>
            </a:r>
            <a:r>
              <a:rPr lang="en-US" sz="3200" dirty="0"/>
              <a:t>, double</a:t>
            </a:r>
          </a:p>
          <a:p>
            <a:pPr marL="0" indent="0">
              <a:buNone/>
            </a:pPr>
            <a:r>
              <a:rPr lang="en-US" sz="3200" dirty="0"/>
              <a:t>D) </a:t>
            </a:r>
            <a:r>
              <a:rPr lang="en-US" sz="3200" dirty="0" err="1"/>
              <a:t>int</a:t>
            </a:r>
            <a:r>
              <a:rPr lang="en-US" sz="3200" dirty="0"/>
              <a:t>, double, String, Scanner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Reading Check – Object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B1520-167C-964E-9CC5-6C9B2BA6A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34230"/>
            <a:ext cx="12768436" cy="349634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Consider the following statement: </a:t>
            </a:r>
          </a:p>
          <a:p>
            <a:pPr marL="0" indent="0">
              <a:buNone/>
            </a:pPr>
            <a:r>
              <a:rPr lang="en-US" sz="3200" dirty="0"/>
              <a:t>Objects are instances of a class and contain data and methods.</a:t>
            </a:r>
          </a:p>
          <a:p>
            <a:pPr marL="0" indent="0">
              <a:buNone/>
            </a:pPr>
            <a:r>
              <a:rPr lang="en-US" sz="3200" dirty="0"/>
              <a:t>A) TRUE</a:t>
            </a:r>
          </a:p>
          <a:p>
            <a:pPr marL="0" indent="0">
              <a:buNone/>
            </a:pPr>
            <a:r>
              <a:rPr lang="en-US" sz="3200" dirty="0"/>
              <a:t>B)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2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– Objects verses Primitives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B1520-167C-964E-9CC5-6C9B2BA6A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038" y="1463722"/>
            <a:ext cx="8640103" cy="5775278"/>
          </a:xfrm>
        </p:spPr>
        <p:txBody>
          <a:bodyPr/>
          <a:lstStyle/>
          <a:p>
            <a:r>
              <a:rPr lang="en-US" dirty="0"/>
              <a:t>Primitive Types</a:t>
            </a:r>
          </a:p>
          <a:p>
            <a:pPr lvl="1"/>
            <a:r>
              <a:rPr lang="en-US" dirty="0"/>
              <a:t>Values only</a:t>
            </a:r>
          </a:p>
          <a:p>
            <a:pPr lvl="1"/>
            <a:r>
              <a:rPr lang="en-US" dirty="0"/>
              <a:t>The java primitives are:</a:t>
            </a:r>
          </a:p>
          <a:p>
            <a:pPr lvl="2"/>
            <a:r>
              <a:rPr lang="en-US" dirty="0"/>
              <a:t>byte, short, int, long, double, float, char, boolean</a:t>
            </a:r>
          </a:p>
          <a:p>
            <a:pPr lvl="2"/>
            <a:r>
              <a:rPr lang="en-US" dirty="0"/>
              <a:t>Operators expect primitives (exception String addition) </a:t>
            </a:r>
          </a:p>
          <a:p>
            <a:r>
              <a:rPr lang="en-US" dirty="0"/>
              <a:t>Object Types</a:t>
            </a:r>
          </a:p>
          <a:p>
            <a:pPr lvl="1"/>
            <a:r>
              <a:rPr lang="en-US" dirty="0"/>
              <a:t>Collections of data and methods (actions)</a:t>
            </a:r>
          </a:p>
          <a:p>
            <a:pPr lvl="1"/>
            <a:r>
              <a:rPr lang="en-US" dirty="0"/>
              <a:t>String – object you have been working with</a:t>
            </a:r>
          </a:p>
          <a:p>
            <a:pPr lvl="1"/>
            <a:r>
              <a:rPr lang="en-US" dirty="0"/>
              <a:t>All objects are defined by their </a:t>
            </a:r>
            <a:r>
              <a:rPr lang="en-US" b="1" dirty="0"/>
              <a:t>class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Objects are the building blocks of programs in </a:t>
            </a:r>
            <a:r>
              <a:rPr lang="en-US" b="1" dirty="0"/>
              <a:t>Object-Oriented Programming</a:t>
            </a:r>
          </a:p>
          <a:p>
            <a:pPr lvl="2"/>
            <a:r>
              <a:rPr lang="en-US" dirty="0"/>
              <a:t>Shout out to Alan Kay who coined the term in 1966/1967 as part of his MIT research dissertation on Scratchpad</a:t>
            </a:r>
          </a:p>
          <a:p>
            <a:pPr lvl="2"/>
            <a:r>
              <a:rPr lang="en-US" dirty="0"/>
              <a:t>He was inspired by the LISP programming language </a:t>
            </a:r>
          </a:p>
          <a:p>
            <a:pPr lvl="2"/>
            <a:r>
              <a:rPr lang="en-US" dirty="0" err="1"/>
              <a:t>Simula</a:t>
            </a:r>
            <a:r>
              <a:rPr lang="en-US" dirty="0"/>
              <a:t> was the first programming language to include objects like java designed by Kristen Nygaard and Ole-Johan Dahl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B26EB-35E6-484A-80A7-AB1F6B5025B6}"/>
              </a:ext>
            </a:extLst>
          </p:cNvPr>
          <p:cNvSpPr txBox="1"/>
          <p:nvPr/>
        </p:nvSpPr>
        <p:spPr>
          <a:xfrm>
            <a:off x="10250313" y="0"/>
            <a:ext cx="3488266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Additional reading: </a:t>
            </a:r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https://medium.com/javascript-scene/the-forgotten-history-of-oop-88d71b9b2d9f</a:t>
            </a:r>
            <a:endParaRPr 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C11D6F-C2AB-4E41-9AF9-02E9EF991109}"/>
              </a:ext>
            </a:extLst>
          </p:cNvPr>
          <p:cNvSpPr/>
          <p:nvPr/>
        </p:nvSpPr>
        <p:spPr>
          <a:xfrm>
            <a:off x="8929511" y="2818081"/>
            <a:ext cx="4809067" cy="163121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  <a:t>I thought of objects being like biological cells and/or individual computers on a network, only able to communicate with messages. </a:t>
            </a:r>
            <a:b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</a:b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  <a:t>– Alan Kay (</a:t>
            </a: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  <a:hlinkClick r:id="rId3"/>
              </a:rPr>
              <a:t>reference</a:t>
            </a: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61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Reading Check – Object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B1520-167C-964E-9CC5-6C9B2BA6A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34230"/>
            <a:ext cx="12768436" cy="483209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 </a:t>
            </a:r>
            <a:r>
              <a:rPr lang="en-US" sz="3200" b="1" i="1" dirty="0"/>
              <a:t>_____</a:t>
            </a:r>
            <a:r>
              <a:rPr lang="en-US" sz="3200" dirty="0"/>
              <a:t> operator explicitly allocates an </a:t>
            </a:r>
            <a:r>
              <a:rPr lang="en-US" sz="3200" b="1" i="1" dirty="0"/>
              <a:t>object</a:t>
            </a:r>
            <a:r>
              <a:rPr lang="en-US" sz="3200" dirty="0"/>
              <a:t> of the specified class type .</a:t>
            </a:r>
          </a:p>
          <a:p>
            <a:pPr marL="0" indent="0">
              <a:buNone/>
            </a:pPr>
            <a:r>
              <a:rPr lang="en-US" sz="3200" dirty="0"/>
              <a:t>A) private</a:t>
            </a:r>
          </a:p>
          <a:p>
            <a:pPr marL="0" indent="0">
              <a:buNone/>
            </a:pPr>
            <a:r>
              <a:rPr lang="en-US" sz="3200" dirty="0"/>
              <a:t>B) public</a:t>
            </a:r>
          </a:p>
          <a:p>
            <a:pPr marL="0" indent="0">
              <a:buNone/>
            </a:pPr>
            <a:r>
              <a:rPr lang="en-US" sz="3200" dirty="0"/>
              <a:t>C) new</a:t>
            </a:r>
          </a:p>
          <a:p>
            <a:pPr marL="0" indent="0">
              <a:buNone/>
            </a:pPr>
            <a:r>
              <a:rPr lang="en-US" sz="3200" dirty="0"/>
              <a:t>D)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AB2B-1761-4743-8917-4648C97A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is a recipe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89258-1B4A-E045-A0E3-F574929B8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7195125" cy="3814249"/>
          </a:xfrm>
        </p:spPr>
        <p:txBody>
          <a:bodyPr/>
          <a:lstStyle/>
          <a:p>
            <a:r>
              <a:rPr lang="en-US" dirty="0"/>
              <a:t>class(es) are recipes! </a:t>
            </a:r>
          </a:p>
          <a:p>
            <a:pPr lvl="1"/>
            <a:r>
              <a:rPr lang="en-US" dirty="0"/>
              <a:t>A cake recipe</a:t>
            </a:r>
          </a:p>
          <a:p>
            <a:pPr lvl="1"/>
            <a:r>
              <a:rPr lang="en-US" dirty="0"/>
              <a:t>A punch recipe</a:t>
            </a:r>
          </a:p>
          <a:p>
            <a:r>
              <a:rPr lang="en-US" dirty="0"/>
              <a:t>In Java (an OOP  language)  - </a:t>
            </a:r>
            <a:r>
              <a:rPr lang="en-US" b="1" dirty="0"/>
              <a:t>everything</a:t>
            </a:r>
            <a:r>
              <a:rPr lang="en-US" dirty="0"/>
              <a:t> must be in a class!</a:t>
            </a:r>
          </a:p>
          <a:p>
            <a:r>
              <a:rPr lang="en-US" dirty="0"/>
              <a:t>You can create </a:t>
            </a:r>
            <a:r>
              <a:rPr lang="en-US" b="1" dirty="0"/>
              <a:t>Objects</a:t>
            </a:r>
            <a:r>
              <a:rPr lang="en-US" dirty="0"/>
              <a:t> out of classes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Rectangle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myHouse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Rectangle();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Scanner(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Reserves memory for that ‘instance’ /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62991-B8F8-5845-99E7-E89F4126AC36}"/>
              </a:ext>
            </a:extLst>
          </p:cNvPr>
          <p:cNvSpPr txBox="1"/>
          <p:nvPr/>
        </p:nvSpPr>
        <p:spPr>
          <a:xfrm>
            <a:off x="8376356" y="1964267"/>
            <a:ext cx="4933244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//everything between the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//curly brackets is part of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//the class block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1A244-DA12-734E-B35F-87845816CFF4}"/>
              </a:ext>
            </a:extLst>
          </p:cNvPr>
          <p:cNvSpPr txBox="1"/>
          <p:nvPr/>
        </p:nvSpPr>
        <p:spPr>
          <a:xfrm>
            <a:off x="279400" y="5981700"/>
            <a:ext cx="4953000" cy="12311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While variables start lowercase, classes tend to start uppercase and use camelCase from there.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590F0-8864-DA48-BAF6-0A57B44070CE}"/>
              </a:ext>
            </a:extLst>
          </p:cNvPr>
          <p:cNvCxnSpPr/>
          <p:nvPr/>
        </p:nvCxnSpPr>
        <p:spPr>
          <a:xfrm>
            <a:off x="3973689" y="4323644"/>
            <a:ext cx="530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0A685B-F90D-F242-9284-3AB15330C4CC}"/>
              </a:ext>
            </a:extLst>
          </p:cNvPr>
          <p:cNvCxnSpPr/>
          <p:nvPr/>
        </p:nvCxnSpPr>
        <p:spPr>
          <a:xfrm>
            <a:off x="3443111" y="4724399"/>
            <a:ext cx="530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Reading Check – Object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B1520-167C-964E-9CC5-6C9B2BA6A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34230"/>
            <a:ext cx="12768436" cy="424116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Usually, a class has _________ fields and _______ methods.</a:t>
            </a:r>
          </a:p>
          <a:p>
            <a:pPr marL="0" indent="0">
              <a:buNone/>
            </a:pPr>
            <a:r>
              <a:rPr lang="en-US" sz="3200" dirty="0"/>
              <a:t>A) private, private</a:t>
            </a:r>
          </a:p>
          <a:p>
            <a:pPr marL="0" indent="0">
              <a:buNone/>
            </a:pPr>
            <a:r>
              <a:rPr lang="en-US" sz="3200" dirty="0"/>
              <a:t>B) private, public</a:t>
            </a:r>
          </a:p>
          <a:p>
            <a:pPr marL="0" indent="0">
              <a:buNone/>
            </a:pPr>
            <a:r>
              <a:rPr lang="en-US" sz="3200" dirty="0"/>
              <a:t>C) public, private</a:t>
            </a:r>
          </a:p>
          <a:p>
            <a:pPr marL="0" indent="0">
              <a:buNone/>
            </a:pPr>
            <a:r>
              <a:rPr lang="en-US" sz="3200" dirty="0"/>
              <a:t>D) public, public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4253-3485-7E49-B28E-BBC9B741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have variables /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5236A-D64B-F844-A73B-BE7DA02CC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601525" cy="5281318"/>
          </a:xfrm>
        </p:spPr>
        <p:txBody>
          <a:bodyPr/>
          <a:lstStyle/>
          <a:p>
            <a:r>
              <a:rPr lang="en-US" dirty="0"/>
              <a:t>Classes can have any number of variables and types in them</a:t>
            </a:r>
          </a:p>
          <a:p>
            <a:pPr lvl="1"/>
            <a:r>
              <a:rPr lang="en-US" dirty="0"/>
              <a:t>Variables in the class code block</a:t>
            </a:r>
          </a:p>
          <a:p>
            <a:pPr lvl="2"/>
            <a:r>
              <a:rPr lang="en-US" dirty="0"/>
              <a:t>May be static</a:t>
            </a:r>
          </a:p>
          <a:p>
            <a:pPr lvl="3"/>
            <a:r>
              <a:rPr lang="en-US" dirty="0"/>
              <a:t>Variable value is shared across all classes / the program</a:t>
            </a:r>
          </a:p>
          <a:p>
            <a:pPr lvl="2"/>
            <a:r>
              <a:rPr lang="en-US" dirty="0"/>
              <a:t>May be instance (not-static)</a:t>
            </a:r>
          </a:p>
          <a:p>
            <a:pPr lvl="3"/>
            <a:r>
              <a:rPr lang="en-US" dirty="0"/>
              <a:t>Variable value is only set for every instance / object uniquely</a:t>
            </a:r>
          </a:p>
          <a:p>
            <a:pPr lvl="4"/>
            <a:r>
              <a:rPr lang="en-US" dirty="0"/>
              <a:t>Length of String only makes sense for unique strings! </a:t>
            </a:r>
          </a:p>
          <a:p>
            <a:pPr lvl="1"/>
            <a:r>
              <a:rPr lang="en-US" dirty="0"/>
              <a:t>Variables may have scope</a:t>
            </a:r>
          </a:p>
          <a:p>
            <a:pPr lvl="2"/>
            <a:r>
              <a:rPr lang="en-US" dirty="0"/>
              <a:t>Who has access to read them</a:t>
            </a:r>
          </a:p>
          <a:p>
            <a:pPr lvl="2"/>
            <a:r>
              <a:rPr lang="en-US" dirty="0"/>
              <a:t>public – everyone in every class can read and write to them</a:t>
            </a:r>
          </a:p>
          <a:p>
            <a:pPr lvl="2"/>
            <a:r>
              <a:rPr lang="en-US" dirty="0"/>
              <a:t>private – only methods in that class can read and write to them (suggested!)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E0E7D-24F4-F446-A503-7530B433F508}"/>
              </a:ext>
            </a:extLst>
          </p:cNvPr>
          <p:cNvSpPr txBox="1"/>
          <p:nvPr/>
        </p:nvSpPr>
        <p:spPr>
          <a:xfrm>
            <a:off x="8342489" y="2628226"/>
            <a:ext cx="4847036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9B9CEC8-9A7E-E645-8256-4D23C5BA04F4}"/>
              </a:ext>
            </a:extLst>
          </p:cNvPr>
          <p:cNvSpPr/>
          <p:nvPr/>
        </p:nvSpPr>
        <p:spPr>
          <a:xfrm rot="20261789">
            <a:off x="8526004" y="1962651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8631D-C0BD-1844-8A33-51B79C8EF595}"/>
              </a:ext>
            </a:extLst>
          </p:cNvPr>
          <p:cNvSpPr txBox="1"/>
          <p:nvPr/>
        </p:nvSpPr>
        <p:spPr>
          <a:xfrm>
            <a:off x="9002180" y="1688250"/>
            <a:ext cx="292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 has access to it -  ideally private unless reason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3CE51A8-260F-584A-A0D8-72F66599126A}"/>
              </a:ext>
            </a:extLst>
          </p:cNvPr>
          <p:cNvSpPr/>
          <p:nvPr/>
        </p:nvSpPr>
        <p:spPr>
          <a:xfrm rot="10800000">
            <a:off x="9692340" y="3799217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3B2AF-05C5-B243-8BC3-D7A59A28A8DE}"/>
              </a:ext>
            </a:extLst>
          </p:cNvPr>
          <p:cNvSpPr txBox="1"/>
          <p:nvPr/>
        </p:nvSpPr>
        <p:spPr>
          <a:xfrm>
            <a:off x="9605433" y="5064406"/>
            <a:ext cx="206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variables have type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333C6EC-6817-8844-B3CE-080494D9CA47}"/>
              </a:ext>
            </a:extLst>
          </p:cNvPr>
          <p:cNvSpPr/>
          <p:nvPr/>
        </p:nvSpPr>
        <p:spPr>
          <a:xfrm rot="6517799">
            <a:off x="11425890" y="3368963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0C4D2-83AF-1F40-8A15-C76ADB5AA061}"/>
              </a:ext>
            </a:extLst>
          </p:cNvPr>
          <p:cNvSpPr txBox="1"/>
          <p:nvPr/>
        </p:nvSpPr>
        <p:spPr>
          <a:xfrm>
            <a:off x="11829384" y="4346728"/>
            <a:ext cx="1360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setting  a  default value (optional)</a:t>
            </a:r>
          </a:p>
        </p:txBody>
      </p:sp>
    </p:spTree>
    <p:extLst>
      <p:ext uri="{BB962C8B-B14F-4D97-AF65-F5344CB8AC3E}">
        <p14:creationId xmlns:p14="http://schemas.microsoft.com/office/powerpoint/2010/main" val="3395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1427</Words>
  <Application>Microsoft Office PowerPoint</Application>
  <PresentationFormat>Custom</PresentationFormat>
  <Paragraphs>223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FangSong</vt:lpstr>
      <vt:lpstr>Arial</vt:lpstr>
      <vt:lpstr>Calibri</vt:lpstr>
      <vt:lpstr>Consolas</vt:lpstr>
      <vt:lpstr>Franklin Gothic Book</vt:lpstr>
      <vt:lpstr>Microsoft Sans Serif</vt:lpstr>
      <vt:lpstr>Proxima Nova</vt:lpstr>
      <vt:lpstr>Segoe UI</vt:lpstr>
      <vt:lpstr>Source Sans Pro</vt:lpstr>
      <vt:lpstr>Vitesse Light</vt:lpstr>
      <vt:lpstr>Office Theme</vt:lpstr>
      <vt:lpstr>PowerPoint Presentation</vt:lpstr>
      <vt:lpstr>Announcements</vt:lpstr>
      <vt:lpstr>Reading Check – Primitive Types</vt:lpstr>
      <vt:lpstr>Reading Check – Object Type</vt:lpstr>
      <vt:lpstr>Reminder – Objects verses Primitives</vt:lpstr>
      <vt:lpstr>Reading Check – Object Type</vt:lpstr>
      <vt:lpstr>Class is a recipe</vt:lpstr>
      <vt:lpstr>Reading Check – Object Type</vt:lpstr>
      <vt:lpstr>Classes have variables / data</vt:lpstr>
      <vt:lpstr>Classes Have Methods (actions)</vt:lpstr>
      <vt:lpstr>Classes can have constructors</vt:lpstr>
      <vt:lpstr>Practice: All Together Now </vt:lpstr>
      <vt:lpstr>Why Classes?</vt:lpstr>
      <vt:lpstr>Going from Javadoc to Classes? P2 Help</vt:lpstr>
      <vt:lpstr>Drawing It Out?</vt:lpstr>
      <vt:lpstr>Building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26</cp:revision>
  <dcterms:created xsi:type="dcterms:W3CDTF">2020-03-16T01:06:08Z</dcterms:created>
  <dcterms:modified xsi:type="dcterms:W3CDTF">2021-09-22T01:58:39Z</dcterms:modified>
</cp:coreProperties>
</file>