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–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loop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1716432"/>
          </a:xfrm>
        </p:spPr>
        <p:txBody>
          <a:bodyPr/>
          <a:lstStyle/>
          <a:p>
            <a:r>
              <a:rPr lang="en-US" dirty="0"/>
              <a:t>Back to Canvas / </a:t>
            </a:r>
            <a:r>
              <a:rPr lang="en-US" dirty="0" err="1"/>
              <a:t>Zybooks</a:t>
            </a:r>
            <a:r>
              <a:rPr lang="en-US" dirty="0"/>
              <a:t> – work on Activity 2 the number game.</a:t>
            </a:r>
          </a:p>
          <a:p>
            <a:r>
              <a:rPr lang="en-US" dirty="0"/>
              <a:t>One person codes, the rests assists in the coding</a:t>
            </a:r>
          </a:p>
          <a:p>
            <a:pPr lvl="1"/>
            <a:r>
              <a:rPr lang="en-US" dirty="0"/>
              <a:t>Really, everyone trying it, isn’t as beneficial as everyone working together on these!</a:t>
            </a:r>
          </a:p>
          <a:p>
            <a:pPr lvl="1"/>
            <a:r>
              <a:rPr lang="en-US" dirty="0"/>
              <a:t>You </a:t>
            </a:r>
            <a:r>
              <a:rPr lang="en-US"/>
              <a:t>can always try it on our own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765664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</a:t>
            </a:r>
            <a:r>
              <a:rPr lang="en-US" dirty="0" err="1"/>
              <a:t>Tuseday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(bring laptop)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bring your laptop again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8E10-F699-4805-B39D-34F08B26A7E3}"/>
              </a:ext>
            </a:extLst>
          </p:cNvPr>
          <p:cNvSpPr txBox="1"/>
          <p:nvPr/>
        </p:nvSpPr>
        <p:spPr>
          <a:xfrm>
            <a:off x="2968723" y="6265881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Can you think of a repetitive task? Is there a way to use tech to make that task easier?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A2BF2-75E8-450A-948B-5F0E819DECA1}"/>
              </a:ext>
            </a:extLst>
          </p:cNvPr>
          <p:cNvSpPr txBox="1"/>
          <p:nvPr/>
        </p:nvSpPr>
        <p:spPr>
          <a:xfrm>
            <a:off x="1536852" y="2026743"/>
            <a:ext cx="69075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max, int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max; 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5D35-2585-4794-8AF8-2F10859DC8CF}"/>
              </a:ext>
            </a:extLst>
          </p:cNvPr>
          <p:cNvSpPr txBox="1"/>
          <p:nvPr/>
        </p:nvSpPr>
        <p:spPr>
          <a:xfrm>
            <a:off x="1674564" y="3657959"/>
            <a:ext cx="690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are printed, given the following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7A84C-3DC4-4A7C-9E70-CD43E5C1B27C}"/>
              </a:ext>
            </a:extLst>
          </p:cNvPr>
          <p:cNvSpPr txBox="1"/>
          <p:nvPr/>
        </p:nvSpPr>
        <p:spPr>
          <a:xfrm>
            <a:off x="1674565" y="508578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loop(9,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C79B-6CB2-43F5-BD76-FCF6C21A622B}"/>
              </a:ext>
            </a:extLst>
          </p:cNvPr>
          <p:cNvSpPr txBox="1"/>
          <p:nvPr/>
        </p:nvSpPr>
        <p:spPr>
          <a:xfrm>
            <a:off x="3630059" y="5087453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97BFF-82D6-42D9-A9CB-49913E6BEE9A}"/>
              </a:ext>
            </a:extLst>
          </p:cNvPr>
          <p:cNvSpPr txBox="1"/>
          <p:nvPr/>
        </p:nvSpPr>
        <p:spPr>
          <a:xfrm>
            <a:off x="1674564" y="5487563"/>
            <a:ext cx="158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loop(0,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E953C-4D1B-42ED-8476-16F3C8ED41C0}"/>
              </a:ext>
            </a:extLst>
          </p:cNvPr>
          <p:cNvSpPr txBox="1"/>
          <p:nvPr/>
        </p:nvSpPr>
        <p:spPr>
          <a:xfrm>
            <a:off x="3630059" y="548923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DA3F4-6972-41B2-B1F6-30527B3215CB}"/>
              </a:ext>
            </a:extLst>
          </p:cNvPr>
          <p:cNvSpPr txBox="1"/>
          <p:nvPr/>
        </p:nvSpPr>
        <p:spPr>
          <a:xfrm>
            <a:off x="1674565" y="4696020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loop(5,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A650-6F9F-4D39-B0DE-72064AE7D0F3}"/>
              </a:ext>
            </a:extLst>
          </p:cNvPr>
          <p:cNvSpPr txBox="1"/>
          <p:nvPr/>
        </p:nvSpPr>
        <p:spPr>
          <a:xfrm>
            <a:off x="3624548" y="4685676"/>
            <a:ext cx="136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reverse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777</Words>
  <Application>Microsoft Macintosh PowerPoint</Application>
  <PresentationFormat>Custom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In Class Activity – Loop Practice</vt:lpstr>
      <vt:lpstr>While/For Mostly Interchangeable</vt:lpstr>
      <vt:lpstr>Trailing Comma?</vt:lpstr>
      <vt:lpstr>Code Along: loop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23</cp:revision>
  <dcterms:created xsi:type="dcterms:W3CDTF">2020-03-09T22:21:06Z</dcterms:created>
  <dcterms:modified xsi:type="dcterms:W3CDTF">2022-02-04T03:51:17Z</dcterms:modified>
</cp:coreProperties>
</file>