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5994" autoAdjust="0"/>
  </p:normalViewPr>
  <p:slideViewPr>
    <p:cSldViewPr snapToGrid="0" snapToObjects="1">
      <p:cViewPr varScale="1">
        <p:scale>
          <a:sx n="60" d="100"/>
          <a:sy n="60" d="100"/>
        </p:scale>
        <p:origin x="44" y="4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59ADEE7F-1007-466A-AF25-BDC189F1435A}"/>
    <pc:docChg chg="custSel addSld modSld">
      <pc:chgData name="Marcia Moraes" userId="c9c67e8a-58e2-4733-9a1c-5d44fec4775b" providerId="ADAL" clId="{59ADEE7F-1007-466A-AF25-BDC189F1435A}" dt="2021-11-12T19:59:23.985" v="939" actId="164"/>
      <pc:docMkLst>
        <pc:docMk/>
      </pc:docMkLst>
      <pc:sldChg chg="addSp delSp modSp add">
        <pc:chgData name="Marcia Moraes" userId="c9c67e8a-58e2-4733-9a1c-5d44fec4775b" providerId="ADAL" clId="{59ADEE7F-1007-466A-AF25-BDC189F1435A}" dt="2021-11-12T19:40:14.331" v="525" actId="20577"/>
        <pc:sldMkLst>
          <pc:docMk/>
          <pc:sldMk cId="2994398508" sldId="262"/>
        </pc:sldMkLst>
        <pc:spChg chg="mod">
          <ac:chgData name="Marcia Moraes" userId="c9c67e8a-58e2-4733-9a1c-5d44fec4775b" providerId="ADAL" clId="{59ADEE7F-1007-466A-AF25-BDC189F1435A}" dt="2021-11-12T19:28:10.413" v="27" actId="20577"/>
          <ac:spMkLst>
            <pc:docMk/>
            <pc:sldMk cId="2994398508" sldId="262"/>
            <ac:spMk id="2" creationId="{0EA0677C-5E9D-BA45-B9ED-0DB234643271}"/>
          </ac:spMkLst>
        </pc:spChg>
        <pc:spChg chg="del">
          <ac:chgData name="Marcia Moraes" userId="c9c67e8a-58e2-4733-9a1c-5d44fec4775b" providerId="ADAL" clId="{59ADEE7F-1007-466A-AF25-BDC189F1435A}" dt="2021-11-12T19:28:16.193" v="28" actId="478"/>
          <ac:spMkLst>
            <pc:docMk/>
            <pc:sldMk cId="2994398508" sldId="262"/>
            <ac:spMk id="3" creationId="{201C55D7-A9DA-6843-81F0-3A1F6B9F9405}"/>
          </ac:spMkLst>
        </pc:spChg>
        <pc:spChg chg="add mod">
          <ac:chgData name="Marcia Moraes" userId="c9c67e8a-58e2-4733-9a1c-5d44fec4775b" providerId="ADAL" clId="{59ADEE7F-1007-466A-AF25-BDC189F1435A}" dt="2021-11-12T19:32:28.638" v="370" actId="20577"/>
          <ac:spMkLst>
            <pc:docMk/>
            <pc:sldMk cId="2994398508" sldId="262"/>
            <ac:spMk id="5" creationId="{0A6AD85F-6D71-420D-9CF4-AFEA9B4374F9}"/>
          </ac:spMkLst>
        </pc:spChg>
        <pc:spChg chg="mod topLvl">
          <ac:chgData name="Marcia Moraes" userId="c9c67e8a-58e2-4733-9a1c-5d44fec4775b" providerId="ADAL" clId="{59ADEE7F-1007-466A-AF25-BDC189F1435A}" dt="2021-11-12T19:32:49.255" v="384" actId="1076"/>
          <ac:spMkLst>
            <pc:docMk/>
            <pc:sldMk cId="2994398508" sldId="262"/>
            <ac:spMk id="7" creationId="{1D150D54-13A7-4CDA-A704-BEA95F0CFE12}"/>
          </ac:spMkLst>
        </pc:spChg>
        <pc:spChg chg="mod topLvl">
          <ac:chgData name="Marcia Moraes" userId="c9c67e8a-58e2-4733-9a1c-5d44fec4775b" providerId="ADAL" clId="{59ADEE7F-1007-466A-AF25-BDC189F1435A}" dt="2021-11-12T19:39:23.398" v="493" actId="14100"/>
          <ac:spMkLst>
            <pc:docMk/>
            <pc:sldMk cId="2994398508" sldId="262"/>
            <ac:spMk id="8" creationId="{8C95A315-5E35-4311-AEB1-28216D8E490E}"/>
          </ac:spMkLst>
        </pc:spChg>
        <pc:spChg chg="mod topLvl">
          <ac:chgData name="Marcia Moraes" userId="c9c67e8a-58e2-4733-9a1c-5d44fec4775b" providerId="ADAL" clId="{59ADEE7F-1007-466A-AF25-BDC189F1435A}" dt="2021-11-12T19:39:12.265" v="492" actId="14100"/>
          <ac:spMkLst>
            <pc:docMk/>
            <pc:sldMk cId="2994398508" sldId="262"/>
            <ac:spMk id="10" creationId="{783ADDED-1481-4660-A8D6-11DC6BCDB5CF}"/>
          </ac:spMkLst>
        </pc:spChg>
        <pc:spChg chg="add mod">
          <ac:chgData name="Marcia Moraes" userId="c9c67e8a-58e2-4733-9a1c-5d44fec4775b" providerId="ADAL" clId="{59ADEE7F-1007-466A-AF25-BDC189F1435A}" dt="2021-11-12T19:40:01.055" v="510" actId="5793"/>
          <ac:spMkLst>
            <pc:docMk/>
            <pc:sldMk cId="2994398508" sldId="262"/>
            <ac:spMk id="15" creationId="{4DE9E1B7-5B2E-48DB-8698-BB14D000CC3A}"/>
          </ac:spMkLst>
        </pc:spChg>
        <pc:spChg chg="mod">
          <ac:chgData name="Marcia Moraes" userId="c9c67e8a-58e2-4733-9a1c-5d44fec4775b" providerId="ADAL" clId="{59ADEE7F-1007-466A-AF25-BDC189F1435A}" dt="2021-11-12T19:35:19.364" v="394" actId="6549"/>
          <ac:spMkLst>
            <pc:docMk/>
            <pc:sldMk cId="2994398508" sldId="262"/>
            <ac:spMk id="18" creationId="{EFA9229F-6343-479F-B2AC-EEECECABCD59}"/>
          </ac:spMkLst>
        </pc:spChg>
        <pc:spChg chg="add mod">
          <ac:chgData name="Marcia Moraes" userId="c9c67e8a-58e2-4733-9a1c-5d44fec4775b" providerId="ADAL" clId="{59ADEE7F-1007-466A-AF25-BDC189F1435A}" dt="2021-11-12T19:40:14.331" v="525" actId="20577"/>
          <ac:spMkLst>
            <pc:docMk/>
            <pc:sldMk cId="2994398508" sldId="262"/>
            <ac:spMk id="21" creationId="{7E2E6D36-BB32-497D-9F5F-231FA657E416}"/>
          </ac:spMkLst>
        </pc:spChg>
        <pc:grpChg chg="add del">
          <ac:chgData name="Marcia Moraes" userId="c9c67e8a-58e2-4733-9a1c-5d44fec4775b" providerId="ADAL" clId="{59ADEE7F-1007-466A-AF25-BDC189F1435A}" dt="2021-11-12T19:29:25.353" v="55" actId="165"/>
          <ac:grpSpMkLst>
            <pc:docMk/>
            <pc:sldMk cId="2994398508" sldId="262"/>
            <ac:grpSpMk id="6" creationId="{3E532DF3-74BF-437C-9FA8-2E7B72AB6FB2}"/>
          </ac:grpSpMkLst>
        </pc:grpChg>
        <pc:grpChg chg="add mod">
          <ac:chgData name="Marcia Moraes" userId="c9c67e8a-58e2-4733-9a1c-5d44fec4775b" providerId="ADAL" clId="{59ADEE7F-1007-466A-AF25-BDC189F1435A}" dt="2021-11-12T19:30:50.167" v="116" actId="1076"/>
          <ac:grpSpMkLst>
            <pc:docMk/>
            <pc:sldMk cId="2994398508" sldId="262"/>
            <ac:grpSpMk id="11" creationId="{139B2CF1-A53A-4800-B5DC-C20B1B9FCB47}"/>
          </ac:grpSpMkLst>
        </pc:grpChg>
        <pc:grpChg chg="add mod">
          <ac:chgData name="Marcia Moraes" userId="c9c67e8a-58e2-4733-9a1c-5d44fec4775b" providerId="ADAL" clId="{59ADEE7F-1007-466A-AF25-BDC189F1435A}" dt="2021-11-12T19:36:41.415" v="462" actId="1076"/>
          <ac:grpSpMkLst>
            <pc:docMk/>
            <pc:sldMk cId="2994398508" sldId="262"/>
            <ac:grpSpMk id="17" creationId="{FE06C3B8-9BB0-41C2-A480-4BEEFB612331}"/>
          </ac:grpSpMkLst>
        </pc:grpChg>
        <pc:cxnChg chg="mod topLvl">
          <ac:chgData name="Marcia Moraes" userId="c9c67e8a-58e2-4733-9a1c-5d44fec4775b" providerId="ADAL" clId="{59ADEE7F-1007-466A-AF25-BDC189F1435A}" dt="2021-11-12T19:39:30.615" v="494" actId="14100"/>
          <ac:cxnSpMkLst>
            <pc:docMk/>
            <pc:sldMk cId="2994398508" sldId="262"/>
            <ac:cxnSpMk id="9" creationId="{8E0FDDAE-15E2-4928-A052-96AB64471F0B}"/>
          </ac:cxnSpMkLst>
        </pc:cxnChg>
        <pc:cxnChg chg="add del mod">
          <ac:chgData name="Marcia Moraes" userId="c9c67e8a-58e2-4733-9a1c-5d44fec4775b" providerId="ADAL" clId="{59ADEE7F-1007-466A-AF25-BDC189F1435A}" dt="2021-11-12T19:30:40.690" v="114" actId="478"/>
          <ac:cxnSpMkLst>
            <pc:docMk/>
            <pc:sldMk cId="2994398508" sldId="262"/>
            <ac:cxnSpMk id="16" creationId="{A77E9FF6-BE07-475E-95EC-62092602BD45}"/>
          </ac:cxnSpMkLst>
        </pc:cxnChg>
        <pc:cxnChg chg="add mod">
          <ac:chgData name="Marcia Moraes" userId="c9c67e8a-58e2-4733-9a1c-5d44fec4775b" providerId="ADAL" clId="{59ADEE7F-1007-466A-AF25-BDC189F1435A}" dt="2021-11-12T19:37:20.978" v="466" actId="13822"/>
          <ac:cxnSpMkLst>
            <pc:docMk/>
            <pc:sldMk cId="2994398508" sldId="262"/>
            <ac:cxnSpMk id="23" creationId="{D892288A-47F8-4760-B9C1-86694888D556}"/>
          </ac:cxnSpMkLst>
        </pc:cxnChg>
        <pc:cxnChg chg="add mod">
          <ac:chgData name="Marcia Moraes" userId="c9c67e8a-58e2-4733-9a1c-5d44fec4775b" providerId="ADAL" clId="{59ADEE7F-1007-466A-AF25-BDC189F1435A}" dt="2021-11-12T19:37:39.009" v="468" actId="13822"/>
          <ac:cxnSpMkLst>
            <pc:docMk/>
            <pc:sldMk cId="2994398508" sldId="262"/>
            <ac:cxnSpMk id="25" creationId="{EE5667D8-6A3E-4CFF-9D39-58806EE764C3}"/>
          </ac:cxnSpMkLst>
        </pc:cxnChg>
      </pc:sldChg>
      <pc:sldChg chg="addSp delSp modSp add">
        <pc:chgData name="Marcia Moraes" userId="c9c67e8a-58e2-4733-9a1c-5d44fec4775b" providerId="ADAL" clId="{59ADEE7F-1007-466A-AF25-BDC189F1435A}" dt="2021-11-12T19:59:23.985" v="939" actId="164"/>
        <pc:sldMkLst>
          <pc:docMk/>
          <pc:sldMk cId="2436844951" sldId="263"/>
        </pc:sldMkLst>
        <pc:spChg chg="mod">
          <ac:chgData name="Marcia Moraes" userId="c9c67e8a-58e2-4733-9a1c-5d44fec4775b" providerId="ADAL" clId="{59ADEE7F-1007-466A-AF25-BDC189F1435A}" dt="2021-11-12T19:48:00.218" v="536" actId="20577"/>
          <ac:spMkLst>
            <pc:docMk/>
            <pc:sldMk cId="2436844951" sldId="263"/>
            <ac:spMk id="2" creationId="{0EA0677C-5E9D-BA45-B9ED-0DB234643271}"/>
          </ac:spMkLst>
        </pc:spChg>
        <pc:spChg chg="mod">
          <ac:chgData name="Marcia Moraes" userId="c9c67e8a-58e2-4733-9a1c-5d44fec4775b" providerId="ADAL" clId="{59ADEE7F-1007-466A-AF25-BDC189F1435A}" dt="2021-11-12T19:56:47.453" v="766" actId="1076"/>
          <ac:spMkLst>
            <pc:docMk/>
            <pc:sldMk cId="2436844951" sldId="263"/>
            <ac:spMk id="5" creationId="{0A6AD85F-6D71-420D-9CF4-AFEA9B4374F9}"/>
          </ac:spMkLst>
        </pc:spChg>
        <pc:spChg chg="del">
          <ac:chgData name="Marcia Moraes" userId="c9c67e8a-58e2-4733-9a1c-5d44fec4775b" providerId="ADAL" clId="{59ADEE7F-1007-466A-AF25-BDC189F1435A}" dt="2021-11-12T19:55:38.608" v="734" actId="478"/>
          <ac:spMkLst>
            <pc:docMk/>
            <pc:sldMk cId="2436844951" sldId="263"/>
            <ac:spMk id="7" creationId="{1D150D54-13A7-4CDA-A704-BEA95F0CFE12}"/>
          </ac:spMkLst>
        </pc:spChg>
        <pc:spChg chg="del">
          <ac:chgData name="Marcia Moraes" userId="c9c67e8a-58e2-4733-9a1c-5d44fec4775b" providerId="ADAL" clId="{59ADEE7F-1007-466A-AF25-BDC189F1435A}" dt="2021-11-12T19:55:39.758" v="735" actId="478"/>
          <ac:spMkLst>
            <pc:docMk/>
            <pc:sldMk cId="2436844951" sldId="263"/>
            <ac:spMk id="8" creationId="{8C95A315-5E35-4311-AEB1-28216D8E490E}"/>
          </ac:spMkLst>
        </pc:spChg>
        <pc:spChg chg="del">
          <ac:chgData name="Marcia Moraes" userId="c9c67e8a-58e2-4733-9a1c-5d44fec4775b" providerId="ADAL" clId="{59ADEE7F-1007-466A-AF25-BDC189F1435A}" dt="2021-11-12T19:55:35.408" v="732" actId="478"/>
          <ac:spMkLst>
            <pc:docMk/>
            <pc:sldMk cId="2436844951" sldId="263"/>
            <ac:spMk id="10" creationId="{783ADDED-1481-4660-A8D6-11DC6BCDB5CF}"/>
          </ac:spMkLst>
        </pc:spChg>
        <pc:spChg chg="mod topLvl">
          <ac:chgData name="Marcia Moraes" userId="c9c67e8a-58e2-4733-9a1c-5d44fec4775b" providerId="ADAL" clId="{59ADEE7F-1007-466A-AF25-BDC189F1435A}" dt="2021-11-12T19:56:43.639" v="765" actId="164"/>
          <ac:spMkLst>
            <pc:docMk/>
            <pc:sldMk cId="2436844951" sldId="263"/>
            <ac:spMk id="12" creationId="{ED58F786-1812-422E-B987-C775EB766395}"/>
          </ac:spMkLst>
        </pc:spChg>
        <pc:spChg chg="mod topLvl">
          <ac:chgData name="Marcia Moraes" userId="c9c67e8a-58e2-4733-9a1c-5d44fec4775b" providerId="ADAL" clId="{59ADEE7F-1007-466A-AF25-BDC189F1435A}" dt="2021-11-12T19:56:43.639" v="765" actId="164"/>
          <ac:spMkLst>
            <pc:docMk/>
            <pc:sldMk cId="2436844951" sldId="263"/>
            <ac:spMk id="13" creationId="{FD15437E-50F2-4BB0-A7FD-E143BD858646}"/>
          </ac:spMkLst>
        </pc:spChg>
        <pc:spChg chg="mod">
          <ac:chgData name="Marcia Moraes" userId="c9c67e8a-58e2-4733-9a1c-5d44fec4775b" providerId="ADAL" clId="{59ADEE7F-1007-466A-AF25-BDC189F1435A}" dt="2021-11-12T19:56:43.639" v="765" actId="164"/>
          <ac:spMkLst>
            <pc:docMk/>
            <pc:sldMk cId="2436844951" sldId="263"/>
            <ac:spMk id="15" creationId="{4DE9E1B7-5B2E-48DB-8698-BB14D000CC3A}"/>
          </ac:spMkLst>
        </pc:spChg>
        <pc:spChg chg="mod">
          <ac:chgData name="Marcia Moraes" userId="c9c67e8a-58e2-4733-9a1c-5d44fec4775b" providerId="ADAL" clId="{59ADEE7F-1007-466A-AF25-BDC189F1435A}" dt="2021-11-12T19:59:09.448" v="938" actId="1076"/>
          <ac:spMkLst>
            <pc:docMk/>
            <pc:sldMk cId="2436844951" sldId="263"/>
            <ac:spMk id="18" creationId="{EFA9229F-6343-479F-B2AC-EEECECABCD59}"/>
          </ac:spMkLst>
        </pc:spChg>
        <pc:spChg chg="mod">
          <ac:chgData name="Marcia Moraes" userId="c9c67e8a-58e2-4733-9a1c-5d44fec4775b" providerId="ADAL" clId="{59ADEE7F-1007-466A-AF25-BDC189F1435A}" dt="2021-11-12T19:59:23.985" v="939" actId="164"/>
          <ac:spMkLst>
            <pc:docMk/>
            <pc:sldMk cId="2436844951" sldId="263"/>
            <ac:spMk id="21" creationId="{7E2E6D36-BB32-497D-9F5F-231FA657E416}"/>
          </ac:spMkLst>
        </pc:spChg>
        <pc:grpChg chg="add mod">
          <ac:chgData name="Marcia Moraes" userId="c9c67e8a-58e2-4733-9a1c-5d44fec4775b" providerId="ADAL" clId="{59ADEE7F-1007-466A-AF25-BDC189F1435A}" dt="2021-11-12T19:59:23.985" v="939" actId="164"/>
          <ac:grpSpMkLst>
            <pc:docMk/>
            <pc:sldMk cId="2436844951" sldId="263"/>
            <ac:grpSpMk id="3" creationId="{AA9849B9-8FBB-4ECF-9A86-877FE9297356}"/>
          </ac:grpSpMkLst>
        </pc:grpChg>
        <pc:grpChg chg="del mod">
          <ac:chgData name="Marcia Moraes" userId="c9c67e8a-58e2-4733-9a1c-5d44fec4775b" providerId="ADAL" clId="{59ADEE7F-1007-466A-AF25-BDC189F1435A}" dt="2021-11-12T19:56:31.844" v="762" actId="165"/>
          <ac:grpSpMkLst>
            <pc:docMk/>
            <pc:sldMk cId="2436844951" sldId="263"/>
            <ac:grpSpMk id="11" creationId="{139B2CF1-A53A-4800-B5DC-C20B1B9FCB47}"/>
          </ac:grpSpMkLst>
        </pc:grpChg>
        <pc:grpChg chg="add mod">
          <ac:chgData name="Marcia Moraes" userId="c9c67e8a-58e2-4733-9a1c-5d44fec4775b" providerId="ADAL" clId="{59ADEE7F-1007-466A-AF25-BDC189F1435A}" dt="2021-11-12T19:59:23.985" v="939" actId="164"/>
          <ac:grpSpMkLst>
            <pc:docMk/>
            <pc:sldMk cId="2436844951" sldId="263"/>
            <ac:grpSpMk id="16" creationId="{4C5FB7FF-BAFB-4D54-9981-06A67064EA38}"/>
          </ac:grpSpMkLst>
        </pc:grpChg>
        <pc:grpChg chg="mod">
          <ac:chgData name="Marcia Moraes" userId="c9c67e8a-58e2-4733-9a1c-5d44fec4775b" providerId="ADAL" clId="{59ADEE7F-1007-466A-AF25-BDC189F1435A}" dt="2021-11-12T19:59:23.985" v="939" actId="164"/>
          <ac:grpSpMkLst>
            <pc:docMk/>
            <pc:sldMk cId="2436844951" sldId="263"/>
            <ac:grpSpMk id="17" creationId="{FE06C3B8-9BB0-41C2-A480-4BEEFB612331}"/>
          </ac:grpSpMkLst>
        </pc:grpChg>
        <pc:cxnChg chg="add mod">
          <ac:chgData name="Marcia Moraes" userId="c9c67e8a-58e2-4733-9a1c-5d44fec4775b" providerId="ADAL" clId="{59ADEE7F-1007-466A-AF25-BDC189F1435A}" dt="2021-11-12T19:59:23.985" v="939" actId="164"/>
          <ac:cxnSpMkLst>
            <pc:docMk/>
            <pc:sldMk cId="2436844951" sldId="263"/>
            <ac:cxnSpMk id="6" creationId="{F39C838C-3152-46AC-A09D-119445C51C0B}"/>
          </ac:cxnSpMkLst>
        </pc:cxnChg>
        <pc:cxnChg chg="del">
          <ac:chgData name="Marcia Moraes" userId="c9c67e8a-58e2-4733-9a1c-5d44fec4775b" providerId="ADAL" clId="{59ADEE7F-1007-466A-AF25-BDC189F1435A}" dt="2021-11-12T19:55:36.629" v="733" actId="478"/>
          <ac:cxnSpMkLst>
            <pc:docMk/>
            <pc:sldMk cId="2436844951" sldId="263"/>
            <ac:cxnSpMk id="9" creationId="{8E0FDDAE-15E2-4928-A052-96AB64471F0B}"/>
          </ac:cxnSpMkLst>
        </pc:cxnChg>
        <pc:cxnChg chg="mod topLvl">
          <ac:chgData name="Marcia Moraes" userId="c9c67e8a-58e2-4733-9a1c-5d44fec4775b" providerId="ADAL" clId="{59ADEE7F-1007-466A-AF25-BDC189F1435A}" dt="2021-11-12T19:56:43.639" v="765" actId="164"/>
          <ac:cxnSpMkLst>
            <pc:docMk/>
            <pc:sldMk cId="2436844951" sldId="263"/>
            <ac:cxnSpMk id="14" creationId="{BCE183C0-FCF0-4AA0-A098-4AC367E67DD3}"/>
          </ac:cxnSpMkLst>
        </pc:cxnChg>
        <pc:cxnChg chg="del">
          <ac:chgData name="Marcia Moraes" userId="c9c67e8a-58e2-4733-9a1c-5d44fec4775b" providerId="ADAL" clId="{59ADEE7F-1007-466A-AF25-BDC189F1435A}" dt="2021-11-12T19:55:42.808" v="737" actId="478"/>
          <ac:cxnSpMkLst>
            <pc:docMk/>
            <pc:sldMk cId="2436844951" sldId="263"/>
            <ac:cxnSpMk id="23" creationId="{D892288A-47F8-4760-B9C1-86694888D556}"/>
          </ac:cxnSpMkLst>
        </pc:cxnChg>
        <pc:cxnChg chg="del">
          <ac:chgData name="Marcia Moraes" userId="c9c67e8a-58e2-4733-9a1c-5d44fec4775b" providerId="ADAL" clId="{59ADEE7F-1007-466A-AF25-BDC189F1435A}" dt="2021-11-12T19:55:40.884" v="736" actId="478"/>
          <ac:cxnSpMkLst>
            <pc:docMk/>
            <pc:sldMk cId="2436844951" sldId="263"/>
            <ac:cxnSpMk id="25" creationId="{EE5667D8-6A3E-4CFF-9D39-58806EE764C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Comparable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14BDD-66C0-C742-B76F-96253E7B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3F2AE-C8B6-2240-930D-DE09FC1BA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774897"/>
          </a:xfrm>
        </p:spPr>
        <p:txBody>
          <a:bodyPr/>
          <a:lstStyle/>
          <a:p>
            <a:r>
              <a:rPr lang="en-US" dirty="0"/>
              <a:t>What if a method you write, needs specific information?</a:t>
            </a:r>
          </a:p>
          <a:p>
            <a:pPr lvl="1"/>
            <a:r>
              <a:rPr lang="en-US" dirty="0"/>
              <a:t>Unique to subtypes / children</a:t>
            </a:r>
          </a:p>
          <a:p>
            <a:pPr lvl="1"/>
            <a:r>
              <a:rPr lang="en-US" dirty="0"/>
              <a:t>BUT – the rest of the method is general	</a:t>
            </a:r>
          </a:p>
          <a:p>
            <a:r>
              <a:rPr lang="en-US" dirty="0"/>
              <a:t>Enter Abstract classes</a:t>
            </a:r>
          </a:p>
          <a:p>
            <a:pPr lvl="1"/>
            <a:r>
              <a:rPr lang="en-US" dirty="0"/>
              <a:t>Classes that are not *complete* by themselves</a:t>
            </a:r>
          </a:p>
          <a:p>
            <a:pPr lvl="1"/>
            <a:r>
              <a:rPr lang="en-US" dirty="0"/>
              <a:t>Contain </a:t>
            </a:r>
            <a:r>
              <a:rPr lang="en-US" b="1" dirty="0"/>
              <a:t>partial </a:t>
            </a:r>
            <a:r>
              <a:rPr lang="en-US" dirty="0"/>
              <a:t>implementations of a class</a:t>
            </a:r>
          </a:p>
          <a:p>
            <a:pPr lvl="2"/>
            <a:r>
              <a:rPr lang="en-US" dirty="0"/>
              <a:t>With other methods that are *required* to be completed by children.</a:t>
            </a:r>
          </a:p>
          <a:p>
            <a:r>
              <a:rPr lang="en-US" dirty="0"/>
              <a:t>Class is abstract</a:t>
            </a:r>
          </a:p>
          <a:p>
            <a:r>
              <a:rPr lang="en-US" dirty="0"/>
              <a:t>Methods are abstract</a:t>
            </a:r>
          </a:p>
          <a:p>
            <a:r>
              <a:rPr lang="en-US" dirty="0"/>
              <a:t>Can’t be instantiated</a:t>
            </a:r>
          </a:p>
          <a:p>
            <a:pPr lvl="1"/>
            <a:r>
              <a:rPr lang="en-US" dirty="0"/>
              <a:t>but can have constructors the children can inherit</a:t>
            </a:r>
          </a:p>
        </p:txBody>
      </p:sp>
    </p:spTree>
    <p:extLst>
      <p:ext uri="{BB962C8B-B14F-4D97-AF65-F5344CB8AC3E}">
        <p14:creationId xmlns:p14="http://schemas.microsoft.com/office/powerpoint/2010/main" val="28024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002A-3177-D440-9235-68C5BF4C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E47C-3111-224F-9585-14C199223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82123"/>
            <a:ext cx="6133969" cy="1602555"/>
          </a:xfrm>
        </p:spPr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have abstract methods</a:t>
            </a:r>
          </a:p>
          <a:p>
            <a:pPr lvl="1"/>
            <a:r>
              <a:rPr lang="en-US" dirty="0"/>
              <a:t>incomplete without child classes</a:t>
            </a:r>
          </a:p>
          <a:p>
            <a:pPr lvl="1"/>
            <a:r>
              <a:rPr lang="en-US" dirty="0"/>
              <a:t>causes interaction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3D634-348D-C24C-95EF-331EA7A9C6D0}"/>
              </a:ext>
            </a:extLst>
          </p:cNvPr>
          <p:cNvSpPr/>
          <p:nvPr/>
        </p:nvSpPr>
        <p:spPr>
          <a:xfrm>
            <a:off x="7055558" y="1463722"/>
            <a:ext cx="641208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&lt;Item&gt;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inventory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abstract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unique to sub classes</a:t>
            </a:r>
          </a:p>
          <a:p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getArmor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other calculations based on inventory items</a:t>
            </a:r>
            <a:b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armor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name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BB3C8D-9B0A-6242-91C1-86A8FCA0DD69}"/>
              </a:ext>
            </a:extLst>
          </p:cNvPr>
          <p:cNvSpPr/>
          <p:nvPr/>
        </p:nvSpPr>
        <p:spPr>
          <a:xfrm>
            <a:off x="7292623" y="135098"/>
            <a:ext cx="6412088" cy="891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Pro Tip: </a:t>
            </a:r>
            <a:b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</a:br>
            <a:r>
              <a:rPr lang="en-US" sz="1600" dirty="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rPr>
              <a:t>Abstract classes often have the name abstract in the class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7EB62-9A7A-A64B-9F3B-2E007596F758}"/>
              </a:ext>
            </a:extLst>
          </p:cNvPr>
          <p:cNvSpPr/>
          <p:nvPr/>
        </p:nvSpPr>
        <p:spPr>
          <a:xfrm>
            <a:off x="884125" y="3341159"/>
            <a:ext cx="5621867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	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02B3D-AA1F-B14A-B654-7A0C099F32C6}"/>
              </a:ext>
            </a:extLst>
          </p:cNvPr>
          <p:cNvSpPr/>
          <p:nvPr/>
        </p:nvSpPr>
        <p:spPr>
          <a:xfrm>
            <a:off x="884125" y="6116333"/>
            <a:ext cx="5621867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Paladin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cecil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cecil.getArmor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9D324-26A4-8544-8CFE-97D74921D8B5}"/>
              </a:ext>
            </a:extLst>
          </p:cNvPr>
          <p:cNvCxnSpPr/>
          <p:nvPr/>
        </p:nvCxnSpPr>
        <p:spPr>
          <a:xfrm>
            <a:off x="7202311" y="1727200"/>
            <a:ext cx="73377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785196-4010-9C49-BDB3-7F6A0BBB9D6A}"/>
              </a:ext>
            </a:extLst>
          </p:cNvPr>
          <p:cNvCxnSpPr/>
          <p:nvPr/>
        </p:nvCxnSpPr>
        <p:spPr>
          <a:xfrm>
            <a:off x="7569200" y="3184678"/>
            <a:ext cx="73377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onut 12">
            <a:extLst>
              <a:ext uri="{FF2B5EF4-FFF2-40B4-BE49-F238E27FC236}">
                <a16:creationId xmlns:a16="http://schemas.microsoft.com/office/drawing/2014/main" id="{8479569A-9E0F-DE4A-AE87-5C25E30D02EB}"/>
              </a:ext>
            </a:extLst>
          </p:cNvPr>
          <p:cNvSpPr/>
          <p:nvPr/>
        </p:nvSpPr>
        <p:spPr>
          <a:xfrm>
            <a:off x="9156700" y="3746500"/>
            <a:ext cx="2032002" cy="469900"/>
          </a:xfrm>
          <a:custGeom>
            <a:avLst/>
            <a:gdLst>
              <a:gd name="connsiteX0" fmla="*/ 0 w 2032002"/>
              <a:gd name="connsiteY0" fmla="*/ 234950 h 469900"/>
              <a:gd name="connsiteX1" fmla="*/ 1016001 w 2032002"/>
              <a:gd name="connsiteY1" fmla="*/ 0 h 469900"/>
              <a:gd name="connsiteX2" fmla="*/ 2032002 w 2032002"/>
              <a:gd name="connsiteY2" fmla="*/ 234950 h 469900"/>
              <a:gd name="connsiteX3" fmla="*/ 1016001 w 2032002"/>
              <a:gd name="connsiteY3" fmla="*/ 469900 h 469900"/>
              <a:gd name="connsiteX4" fmla="*/ 0 w 2032002"/>
              <a:gd name="connsiteY4" fmla="*/ 234950 h 469900"/>
              <a:gd name="connsiteX5" fmla="*/ 53893 w 2032002"/>
              <a:gd name="connsiteY5" fmla="*/ 234950 h 469900"/>
              <a:gd name="connsiteX6" fmla="*/ 1016001 w 2032002"/>
              <a:gd name="connsiteY6" fmla="*/ 416007 h 469900"/>
              <a:gd name="connsiteX7" fmla="*/ 1978109 w 2032002"/>
              <a:gd name="connsiteY7" fmla="*/ 234950 h 469900"/>
              <a:gd name="connsiteX8" fmla="*/ 1016001 w 2032002"/>
              <a:gd name="connsiteY8" fmla="*/ 53893 h 469900"/>
              <a:gd name="connsiteX9" fmla="*/ 53893 w 2032002"/>
              <a:gd name="connsiteY9" fmla="*/ 2349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32002" h="469900" fill="none" extrusionOk="0">
                <a:moveTo>
                  <a:pt x="0" y="234950"/>
                </a:moveTo>
                <a:cubicBezTo>
                  <a:pt x="-13513" y="103005"/>
                  <a:pt x="473597" y="15308"/>
                  <a:pt x="1016001" y="0"/>
                </a:cubicBezTo>
                <a:cubicBezTo>
                  <a:pt x="1594657" y="26102"/>
                  <a:pt x="2033244" y="118054"/>
                  <a:pt x="2032002" y="234950"/>
                </a:cubicBezTo>
                <a:cubicBezTo>
                  <a:pt x="2057353" y="403757"/>
                  <a:pt x="1602127" y="500528"/>
                  <a:pt x="1016001" y="469900"/>
                </a:cubicBezTo>
                <a:cubicBezTo>
                  <a:pt x="475227" y="452084"/>
                  <a:pt x="2069" y="354978"/>
                  <a:pt x="0" y="234950"/>
                </a:cubicBezTo>
                <a:close/>
                <a:moveTo>
                  <a:pt x="53893" y="234950"/>
                </a:moveTo>
                <a:cubicBezTo>
                  <a:pt x="-34155" y="349404"/>
                  <a:pt x="427642" y="376678"/>
                  <a:pt x="1016001" y="416007"/>
                </a:cubicBezTo>
                <a:cubicBezTo>
                  <a:pt x="1527449" y="414594"/>
                  <a:pt x="1967922" y="314179"/>
                  <a:pt x="1978109" y="234950"/>
                </a:cubicBezTo>
                <a:cubicBezTo>
                  <a:pt x="1983470" y="62439"/>
                  <a:pt x="1488920" y="88016"/>
                  <a:pt x="1016001" y="53893"/>
                </a:cubicBezTo>
                <a:cubicBezTo>
                  <a:pt x="477519" y="66631"/>
                  <a:pt x="71374" y="147945"/>
                  <a:pt x="53893" y="234950"/>
                </a:cubicBezTo>
                <a:close/>
              </a:path>
              <a:path w="2032002" h="469900" stroke="0" extrusionOk="0">
                <a:moveTo>
                  <a:pt x="0" y="234950"/>
                </a:moveTo>
                <a:cubicBezTo>
                  <a:pt x="-9980" y="99035"/>
                  <a:pt x="434076" y="7808"/>
                  <a:pt x="1016001" y="0"/>
                </a:cubicBezTo>
                <a:cubicBezTo>
                  <a:pt x="1606868" y="6262"/>
                  <a:pt x="2018437" y="105622"/>
                  <a:pt x="2032002" y="234950"/>
                </a:cubicBezTo>
                <a:cubicBezTo>
                  <a:pt x="1989291" y="406418"/>
                  <a:pt x="1565133" y="536172"/>
                  <a:pt x="1016001" y="469900"/>
                </a:cubicBezTo>
                <a:cubicBezTo>
                  <a:pt x="440284" y="461915"/>
                  <a:pt x="9485" y="369241"/>
                  <a:pt x="0" y="234950"/>
                </a:cubicBezTo>
                <a:close/>
                <a:moveTo>
                  <a:pt x="53893" y="234950"/>
                </a:moveTo>
                <a:cubicBezTo>
                  <a:pt x="110079" y="341610"/>
                  <a:pt x="509403" y="365051"/>
                  <a:pt x="1016001" y="416007"/>
                </a:cubicBezTo>
                <a:cubicBezTo>
                  <a:pt x="1544003" y="415493"/>
                  <a:pt x="1972487" y="340239"/>
                  <a:pt x="1978109" y="234950"/>
                </a:cubicBezTo>
                <a:cubicBezTo>
                  <a:pt x="1974100" y="96721"/>
                  <a:pt x="1538572" y="66105"/>
                  <a:pt x="1016001" y="53893"/>
                </a:cubicBezTo>
                <a:cubicBezTo>
                  <a:pt x="490050" y="56920"/>
                  <a:pt x="63243" y="137203"/>
                  <a:pt x="53893" y="23495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donut">
                    <a:avLst>
                      <a:gd name="adj" fmla="val 1146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06582B4-A856-6545-8528-3309EB15C1CD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V="1">
            <a:off x="3937000" y="3981449"/>
            <a:ext cx="5219700" cy="377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7E792-1D8C-BE45-BBA8-A310D07E331C}"/>
              </a:ext>
            </a:extLst>
          </p:cNvPr>
          <p:cNvSpPr txBox="1"/>
          <p:nvPr/>
        </p:nvSpPr>
        <p:spPr>
          <a:xfrm rot="20208335">
            <a:off x="11582400" y="457226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Parent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275C6-E3B4-0849-A7DE-6D8BBF8CF688}"/>
              </a:ext>
            </a:extLst>
          </p:cNvPr>
          <p:cNvSpPr txBox="1"/>
          <p:nvPr/>
        </p:nvSpPr>
        <p:spPr>
          <a:xfrm rot="20208335">
            <a:off x="4992253" y="508083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8839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322" y="1515426"/>
            <a:ext cx="7112427" cy="1300099"/>
          </a:xfrm>
        </p:spPr>
        <p:txBody>
          <a:bodyPr/>
          <a:lstStyle/>
          <a:p>
            <a:r>
              <a:rPr lang="en-US" dirty="0"/>
              <a:t>Considering that we can only have </a:t>
            </a:r>
            <a:r>
              <a:rPr lang="en-US" dirty="0" err="1"/>
              <a:t>FullTimeTeachers</a:t>
            </a:r>
            <a:r>
              <a:rPr lang="en-US" dirty="0"/>
              <a:t> and </a:t>
            </a:r>
            <a:r>
              <a:rPr lang="en-US" dirty="0" err="1"/>
              <a:t>PartTimeTeachers</a:t>
            </a:r>
            <a:r>
              <a:rPr lang="en-US" dirty="0"/>
              <a:t> implement Teacher as an abstract class.</a:t>
            </a:r>
          </a:p>
          <a:p>
            <a:r>
              <a:rPr lang="en-US" dirty="0"/>
              <a:t>Is there any abstract methods in Teacher?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50D54-13A7-4CDA-A704-BEA95F0CFE12}"/>
              </a:ext>
            </a:extLst>
          </p:cNvPr>
          <p:cNvSpPr txBox="1"/>
          <p:nvPr/>
        </p:nvSpPr>
        <p:spPr>
          <a:xfrm>
            <a:off x="8542227" y="77264"/>
            <a:ext cx="2669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&lt;&lt;abstract&gt;&gt; Teacher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5A315-5E35-4311-AEB1-28216D8E490E}"/>
              </a:ext>
            </a:extLst>
          </p:cNvPr>
          <p:cNvSpPr/>
          <p:nvPr/>
        </p:nvSpPr>
        <p:spPr>
          <a:xfrm>
            <a:off x="8197701" y="-18428"/>
            <a:ext cx="4805918" cy="40547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0FDDAE-15E2-4928-A052-96AB64471F0B}"/>
              </a:ext>
            </a:extLst>
          </p:cNvPr>
          <p:cNvCxnSpPr>
            <a:cxnSpLocks/>
          </p:cNvCxnSpPr>
          <p:nvPr/>
        </p:nvCxnSpPr>
        <p:spPr>
          <a:xfrm>
            <a:off x="8197703" y="584057"/>
            <a:ext cx="4805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3ADDED-1481-4660-A8D6-11DC6BCDB5CF}"/>
              </a:ext>
            </a:extLst>
          </p:cNvPr>
          <p:cNvSpPr txBox="1"/>
          <p:nvPr/>
        </p:nvSpPr>
        <p:spPr>
          <a:xfrm>
            <a:off x="8412696" y="599113"/>
            <a:ext cx="49575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id:int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subject:String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totalHoursWeek</a:t>
            </a:r>
            <a:r>
              <a:rPr lang="en-US" dirty="0"/>
              <a:t>: int</a:t>
            </a:r>
          </a:p>
          <a:p>
            <a:r>
              <a:rPr lang="en-US" dirty="0"/>
              <a:t>+Teacher()</a:t>
            </a:r>
          </a:p>
          <a:p>
            <a:r>
              <a:rPr lang="en-US" dirty="0"/>
              <a:t>+Teacher(</a:t>
            </a:r>
            <a:r>
              <a:rPr lang="en-US" dirty="0" err="1"/>
              <a:t>subject:String</a:t>
            </a:r>
            <a:r>
              <a:rPr lang="en-US" dirty="0"/>
              <a:t>, </a:t>
            </a:r>
            <a:r>
              <a:rPr lang="en-US" dirty="0" err="1"/>
              <a:t>hours:double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getSubject</a:t>
            </a:r>
            <a:r>
              <a:rPr lang="en-US" dirty="0"/>
              <a:t>(): String</a:t>
            </a:r>
          </a:p>
          <a:p>
            <a:r>
              <a:rPr lang="en-US" dirty="0"/>
              <a:t>+</a:t>
            </a:r>
            <a:r>
              <a:rPr lang="en-US" dirty="0" err="1"/>
              <a:t>setSubject</a:t>
            </a:r>
            <a:r>
              <a:rPr lang="en-US" dirty="0"/>
              <a:t>(subject: String)</a:t>
            </a:r>
          </a:p>
          <a:p>
            <a:r>
              <a:rPr lang="en-US" dirty="0"/>
              <a:t>+</a:t>
            </a:r>
            <a:r>
              <a:rPr lang="en-US" dirty="0" err="1"/>
              <a:t>getId</a:t>
            </a:r>
            <a:r>
              <a:rPr lang="en-US" dirty="0"/>
              <a:t>(): int</a:t>
            </a:r>
          </a:p>
          <a:p>
            <a:r>
              <a:rPr lang="en-US" dirty="0"/>
              <a:t>+</a:t>
            </a:r>
            <a:r>
              <a:rPr lang="en-US" dirty="0" err="1"/>
              <a:t>getTotalHoursWeek</a:t>
            </a:r>
            <a:r>
              <a:rPr lang="en-US" dirty="0"/>
              <a:t>():int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9B2CF1-A53A-4800-B5DC-C20B1B9FCB47}"/>
              </a:ext>
            </a:extLst>
          </p:cNvPr>
          <p:cNvGrpSpPr/>
          <p:nvPr/>
        </p:nvGrpSpPr>
        <p:grpSpPr>
          <a:xfrm>
            <a:off x="5086667" y="4241423"/>
            <a:ext cx="4201471" cy="3189602"/>
            <a:chOff x="9248714" y="4049072"/>
            <a:chExt cx="4201471" cy="3189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8F786-1812-422E-B987-C775EB766395}"/>
                </a:ext>
              </a:extLst>
            </p:cNvPr>
            <p:cNvSpPr txBox="1"/>
            <p:nvPr/>
          </p:nvSpPr>
          <p:spPr>
            <a:xfrm>
              <a:off x="10285967" y="4193560"/>
              <a:ext cx="20735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FullTimeTeacher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15437E-50F2-4BB0-A7FD-E143BD858646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E183C0-FCF0-4AA0-A098-4AC367E67DD3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DE9E1B7-5B2E-48DB-8698-BB14D000CC3A}"/>
              </a:ext>
            </a:extLst>
          </p:cNvPr>
          <p:cNvSpPr txBox="1"/>
          <p:nvPr/>
        </p:nvSpPr>
        <p:spPr>
          <a:xfrm>
            <a:off x="5247915" y="4938549"/>
            <a:ext cx="4093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-salary: double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FullTimeTeacher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hours: double, </a:t>
            </a:r>
            <a:r>
              <a:rPr lang="en-US" dirty="0" err="1"/>
              <a:t>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06C3B8-9BB0-41C2-A480-4BEEFB612331}"/>
              </a:ext>
            </a:extLst>
          </p:cNvPr>
          <p:cNvGrpSpPr/>
          <p:nvPr/>
        </p:nvGrpSpPr>
        <p:grpSpPr>
          <a:xfrm>
            <a:off x="9395635" y="4224362"/>
            <a:ext cx="4201471" cy="3189602"/>
            <a:chOff x="9248714" y="4049072"/>
            <a:chExt cx="4201471" cy="31896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A9229F-6343-479F-B2AC-EEECECABCD59}"/>
                </a:ext>
              </a:extLst>
            </p:cNvPr>
            <p:cNvSpPr txBox="1"/>
            <p:nvPr/>
          </p:nvSpPr>
          <p:spPr>
            <a:xfrm>
              <a:off x="10285967" y="4193560"/>
              <a:ext cx="2128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PartTimeTeacher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269A84-14CA-4DEE-8CCC-A22B0F8F3B93}"/>
                </a:ext>
              </a:extLst>
            </p:cNvPr>
            <p:cNvSpPr/>
            <p:nvPr/>
          </p:nvSpPr>
          <p:spPr>
            <a:xfrm>
              <a:off x="9248716" y="4049072"/>
              <a:ext cx="4201469" cy="3189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0C0586-16F5-4E74-97CB-A717EED823E0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14" y="4717809"/>
              <a:ext cx="42014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E6D36-BB32-497D-9F5F-231FA657E416}"/>
              </a:ext>
            </a:extLst>
          </p:cNvPr>
          <p:cNvSpPr txBox="1"/>
          <p:nvPr/>
        </p:nvSpPr>
        <p:spPr>
          <a:xfrm>
            <a:off x="9503134" y="4885503"/>
            <a:ext cx="4093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hourSalary</a:t>
            </a:r>
            <a:r>
              <a:rPr lang="en-US" dirty="0"/>
              <a:t>: double</a:t>
            </a:r>
          </a:p>
          <a:p>
            <a:r>
              <a:rPr lang="en-US" dirty="0"/>
              <a:t>+</a:t>
            </a:r>
            <a:r>
              <a:rPr lang="en-US" dirty="0" err="1"/>
              <a:t>PartTimeTeacher</a:t>
            </a:r>
            <a:r>
              <a:rPr lang="en-US" dirty="0"/>
              <a:t>()</a:t>
            </a:r>
          </a:p>
          <a:p>
            <a:r>
              <a:rPr lang="en-US" dirty="0"/>
              <a:t>+</a:t>
            </a:r>
            <a:r>
              <a:rPr lang="en-US" dirty="0" err="1"/>
              <a:t>PartTimeTeacher</a:t>
            </a:r>
            <a:r>
              <a:rPr lang="en-US" dirty="0"/>
              <a:t>(</a:t>
            </a:r>
            <a:r>
              <a:rPr lang="en-US" dirty="0" err="1"/>
              <a:t>subject:String</a:t>
            </a:r>
            <a:r>
              <a:rPr lang="en-US" dirty="0"/>
              <a:t>, hours: double, </a:t>
            </a:r>
            <a:r>
              <a:rPr lang="en-US" dirty="0" err="1"/>
              <a:t>hourSalary:double</a:t>
            </a:r>
            <a:r>
              <a:rPr lang="en-US" dirty="0"/>
              <a:t>)</a:t>
            </a:r>
          </a:p>
          <a:p>
            <a:r>
              <a:rPr lang="en-US" dirty="0"/>
              <a:t>+</a:t>
            </a:r>
            <a:r>
              <a:rPr lang="en-US" dirty="0" err="1"/>
              <a:t>getHourSalary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setHourSalary</a:t>
            </a:r>
            <a:r>
              <a:rPr lang="en-US" dirty="0"/>
              <a:t>(salary: double)</a:t>
            </a:r>
          </a:p>
          <a:p>
            <a:r>
              <a:rPr lang="en-US" dirty="0"/>
              <a:t>+</a:t>
            </a:r>
            <a:r>
              <a:rPr lang="en-US" dirty="0" err="1"/>
              <a:t>getSalary</a:t>
            </a:r>
            <a:r>
              <a:rPr lang="en-US" dirty="0"/>
              <a:t>(): double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2288A-47F8-4760-B9C1-86694888D556}"/>
              </a:ext>
            </a:extLst>
          </p:cNvPr>
          <p:cNvCxnSpPr/>
          <p:nvPr/>
        </p:nvCxnSpPr>
        <p:spPr>
          <a:xfrm flipV="1">
            <a:off x="8412698" y="4087994"/>
            <a:ext cx="129529" cy="173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5667D8-6A3E-4CFF-9D39-58806EE764C3}"/>
              </a:ext>
            </a:extLst>
          </p:cNvPr>
          <p:cNvCxnSpPr/>
          <p:nvPr/>
        </p:nvCxnSpPr>
        <p:spPr>
          <a:xfrm flipH="1" flipV="1">
            <a:off x="10696353" y="4036290"/>
            <a:ext cx="180754" cy="18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55D7-A9DA-6843-81F0-3A1F6B9F9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8046025" cy="4923464"/>
          </a:xfrm>
        </p:spPr>
        <p:txBody>
          <a:bodyPr/>
          <a:lstStyle/>
          <a:p>
            <a:r>
              <a:rPr lang="en-US" dirty="0"/>
              <a:t>Inheritance Limitation: Can only inherit </a:t>
            </a:r>
            <a:r>
              <a:rPr lang="en-US" b="1" dirty="0"/>
              <a:t>one</a:t>
            </a:r>
            <a:r>
              <a:rPr lang="en-US" dirty="0"/>
              <a:t> class directly</a:t>
            </a:r>
          </a:p>
          <a:p>
            <a:pPr lvl="1"/>
            <a:r>
              <a:rPr lang="en-US" dirty="0"/>
              <a:t>meaning, there can be a chain of classes</a:t>
            </a:r>
          </a:p>
          <a:p>
            <a:r>
              <a:rPr lang="en-US" dirty="0"/>
              <a:t>What if we wanted to ‘add’ ideas to a class?</a:t>
            </a:r>
          </a:p>
          <a:p>
            <a:pPr lvl="1"/>
            <a:r>
              <a:rPr lang="en-US" dirty="0"/>
              <a:t>Animals – carnivore one idea, herbivore another idea, omnivore both ideas</a:t>
            </a:r>
          </a:p>
          <a:p>
            <a:r>
              <a:rPr lang="en-US" dirty="0"/>
              <a:t>Enter interfaces</a:t>
            </a:r>
          </a:p>
          <a:p>
            <a:pPr lvl="1"/>
            <a:r>
              <a:rPr lang="en-US" b="1" dirty="0"/>
              <a:t>contracts</a:t>
            </a:r>
            <a:r>
              <a:rPr lang="en-US" dirty="0"/>
              <a:t> that define what methods will be implemented</a:t>
            </a:r>
          </a:p>
          <a:p>
            <a:pPr lvl="1"/>
            <a:r>
              <a:rPr lang="en-US" dirty="0"/>
              <a:t>contains no implementation – just definitions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implements</a:t>
            </a:r>
            <a:r>
              <a:rPr lang="en-US" dirty="0"/>
              <a:t> in the class to say class is following the contract</a:t>
            </a:r>
          </a:p>
          <a:p>
            <a:r>
              <a:rPr lang="en-US" dirty="0"/>
              <a:t>Common Interface</a:t>
            </a:r>
          </a:p>
          <a:p>
            <a:pPr lvl="1"/>
            <a:r>
              <a:rPr lang="en-US" dirty="0"/>
              <a:t>Comparable  (</a:t>
            </a:r>
            <a:r>
              <a:rPr lang="en-US" dirty="0">
                <a:hlinkClick r:id="rId2"/>
              </a:rPr>
              <a:t>specification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implementing it – allows objects to be sorted in </a:t>
            </a:r>
            <a:r>
              <a:rPr lang="en-US" dirty="0" err="1"/>
              <a:t>ArrayList</a:t>
            </a:r>
            <a:r>
              <a:rPr lang="en-US" dirty="0"/>
              <a:t>! </a:t>
            </a:r>
          </a:p>
          <a:p>
            <a:pPr lvl="2"/>
            <a:r>
              <a:rPr lang="en-US" dirty="0" err="1"/>
              <a:t>compareTo</a:t>
            </a:r>
            <a:r>
              <a:rPr lang="en-US" dirty="0"/>
              <a:t> is the method</a:t>
            </a:r>
          </a:p>
        </p:txBody>
      </p:sp>
    </p:spTree>
    <p:extLst>
      <p:ext uri="{BB962C8B-B14F-4D97-AF65-F5344CB8AC3E}">
        <p14:creationId xmlns:p14="http://schemas.microsoft.com/office/powerpoint/2010/main" val="29344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487-CC87-DA49-8E5F-0F62A0E3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4C7B9E-3EFB-2340-ABD4-8D39A4ADE720}"/>
              </a:ext>
            </a:extLst>
          </p:cNvPr>
          <p:cNvSpPr/>
          <p:nvPr/>
        </p:nvSpPr>
        <p:spPr>
          <a:xfrm>
            <a:off x="297872" y="1679622"/>
            <a:ext cx="765232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10.5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boolean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true;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/** other methods**/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49591-C34D-0B41-AAFD-518E9636BE6D}"/>
              </a:ext>
            </a:extLst>
          </p:cNvPr>
          <p:cNvSpPr/>
          <p:nvPr/>
        </p:nvSpPr>
        <p:spPr>
          <a:xfrm>
            <a:off x="8410575" y="2827707"/>
            <a:ext cx="3454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MeleeType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hasSwordAttack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calcSwordDamage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887AF-9028-4142-8EBF-5736A210D279}"/>
              </a:ext>
            </a:extLst>
          </p:cNvPr>
          <p:cNvSpPr/>
          <p:nvPr/>
        </p:nvSpPr>
        <p:spPr>
          <a:xfrm>
            <a:off x="8410575" y="1642811"/>
            <a:ext cx="3454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HealerType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getCureModifier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D6FF1-FFA7-ED49-B467-D7F16E17A7CC}"/>
              </a:ext>
            </a:extLst>
          </p:cNvPr>
          <p:cNvSpPr txBox="1"/>
          <p:nvPr/>
        </p:nvSpPr>
        <p:spPr>
          <a:xfrm rot="1977361">
            <a:off x="11887274" y="2247900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" pitchFamily="2" charset="77"/>
              </a:rPr>
              <a:t>Polymorphic!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5740D-DE5D-FF45-AA91-A2B7733FAC33}"/>
              </a:ext>
            </a:extLst>
          </p:cNvPr>
          <p:cNvCxnSpPr/>
          <p:nvPr/>
        </p:nvCxnSpPr>
        <p:spPr>
          <a:xfrm>
            <a:off x="4495800" y="1993900"/>
            <a:ext cx="9271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9ABCE009-75DA-934C-B0CB-AE336D59A2F0}"/>
              </a:ext>
            </a:extLst>
          </p:cNvPr>
          <p:cNvSpPr/>
          <p:nvPr/>
        </p:nvSpPr>
        <p:spPr>
          <a:xfrm>
            <a:off x="8045450" y="1716276"/>
            <a:ext cx="317500" cy="80717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FD8EBAF-7B58-7143-BB18-B8A486F182B0}"/>
              </a:ext>
            </a:extLst>
          </p:cNvPr>
          <p:cNvSpPr/>
          <p:nvPr/>
        </p:nvSpPr>
        <p:spPr>
          <a:xfrm>
            <a:off x="8045450" y="2909996"/>
            <a:ext cx="317500" cy="833371"/>
          </a:xfrm>
          <a:prstGeom prst="leftBrace">
            <a:avLst>
              <a:gd name="adj1" fmla="val 8333"/>
              <a:gd name="adj2" fmla="val 576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DC7A28B-FC27-E044-B149-10A7FC512CC6}"/>
              </a:ext>
            </a:extLst>
          </p:cNvPr>
          <p:cNvSpPr/>
          <p:nvPr/>
        </p:nvSpPr>
        <p:spPr>
          <a:xfrm>
            <a:off x="4064000" y="3128616"/>
            <a:ext cx="406400" cy="135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19C4A1C-27BC-D54E-B26D-D1B82B40490E}"/>
              </a:ext>
            </a:extLst>
          </p:cNvPr>
          <p:cNvSpPr/>
          <p:nvPr/>
        </p:nvSpPr>
        <p:spPr>
          <a:xfrm>
            <a:off x="4533900" y="4995516"/>
            <a:ext cx="406400" cy="13502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7CDDADD-FDED-6B43-A32D-ACCC8AC5BE5C}"/>
              </a:ext>
            </a:extLst>
          </p:cNvPr>
          <p:cNvCxnSpPr>
            <a:stCxn id="11" idx="1"/>
            <a:endCxn id="13" idx="1"/>
          </p:cNvCxnSpPr>
          <p:nvPr/>
        </p:nvCxnSpPr>
        <p:spPr>
          <a:xfrm rot="10800000" flipV="1">
            <a:off x="4470400" y="2119866"/>
            <a:ext cx="3575050" cy="1683870"/>
          </a:xfrm>
          <a:prstGeom prst="curvedConnector3">
            <a:avLst>
              <a:gd name="adj1" fmla="val 602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02A9B27-87A1-C44E-B48C-BC1294F87C41}"/>
              </a:ext>
            </a:extLst>
          </p:cNvPr>
          <p:cNvCxnSpPr>
            <a:stCxn id="12" idx="1"/>
            <a:endCxn id="14" idx="1"/>
          </p:cNvCxnSpPr>
          <p:nvPr/>
        </p:nvCxnSpPr>
        <p:spPr>
          <a:xfrm rot="10800000" flipV="1">
            <a:off x="4940300" y="3390184"/>
            <a:ext cx="3105150" cy="2280452"/>
          </a:xfrm>
          <a:prstGeom prst="curvedConnector3">
            <a:avLst>
              <a:gd name="adj1" fmla="val 529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0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4D79-9845-0F43-9D51-3A0D68B4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 in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74261-9D4E-8043-B97D-FE2185C21E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077525" cy="1602555"/>
          </a:xfrm>
        </p:spPr>
        <p:txBody>
          <a:bodyPr/>
          <a:lstStyle/>
          <a:p>
            <a:r>
              <a:rPr lang="en-US" dirty="0"/>
              <a:t>Comparable</a:t>
            </a:r>
          </a:p>
          <a:p>
            <a:pPr lvl="1"/>
            <a:r>
              <a:rPr lang="en-US" dirty="0"/>
              <a:t>requires you implement  .</a:t>
            </a:r>
            <a:r>
              <a:rPr lang="en-US" dirty="0" err="1"/>
              <a:t>compareTo</a:t>
            </a:r>
            <a:r>
              <a:rPr lang="en-US" dirty="0"/>
              <a:t>(T obj)</a:t>
            </a:r>
          </a:p>
          <a:p>
            <a:pPr lvl="1"/>
            <a:r>
              <a:rPr lang="en-US" dirty="0"/>
              <a:t>T is your object</a:t>
            </a:r>
          </a:p>
          <a:p>
            <a:pPr lvl="1"/>
            <a:r>
              <a:rPr lang="en-US" dirty="0"/>
              <a:t>Allows you to sort based on your own ideas!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C467F-92E5-544B-8E2A-14E365549C3F}"/>
              </a:ext>
            </a:extLst>
          </p:cNvPr>
          <p:cNvSpPr/>
          <p:nvPr/>
        </p:nvSpPr>
        <p:spPr>
          <a:xfrm>
            <a:off x="460792" y="3764233"/>
            <a:ext cx="7565608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AbstractJob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implements Comparable&lt;Paladin&gt;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1.6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getJobModifier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(Paladin obj2)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name.compareTo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(obj2.name); 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Paladin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name)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	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CB236-2CE3-AB47-8999-5BFBBB2FE888}"/>
              </a:ext>
            </a:extLst>
          </p:cNvPr>
          <p:cNvSpPr/>
          <p:nvPr/>
        </p:nvSpPr>
        <p:spPr>
          <a:xfrm>
            <a:off x="7759058" y="1874295"/>
            <a:ext cx="5866631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&lt;Paladin&gt; list = new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"Cecil"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Paladin(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"Caliban"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(list); // puts Caliban before Cecil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(list); // Caliban, Cecil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8C3A9-FE13-DD46-98C6-6407B514C5A9}"/>
              </a:ext>
            </a:extLst>
          </p:cNvPr>
          <p:cNvSpPr/>
          <p:nvPr/>
        </p:nvSpPr>
        <p:spPr>
          <a:xfrm>
            <a:off x="4737100" y="5435600"/>
            <a:ext cx="3021958" cy="736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-1 if less than</a:t>
            </a:r>
          </a:p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0 if equal</a:t>
            </a:r>
          </a:p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1 if greater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26B1F70E-60BA-864A-842C-E4A7C7DA4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3819" y="2893670"/>
            <a:ext cx="4247909" cy="2731625"/>
          </a:xfrm>
          <a:prstGeom prst="curvedConnector3">
            <a:avLst>
              <a:gd name="adj1" fmla="val 628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5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7C-5E9D-BA45-B9ED-0DB23464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AD85F-6D71-420D-9CF4-AFEA9B437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220" y="1500415"/>
            <a:ext cx="7112427" cy="1632498"/>
          </a:xfrm>
        </p:spPr>
        <p:txBody>
          <a:bodyPr/>
          <a:lstStyle/>
          <a:p>
            <a:r>
              <a:rPr lang="en-US" dirty="0"/>
              <a:t>Implement a list of Countries that can be ordered by their area.</a:t>
            </a:r>
          </a:p>
          <a:p>
            <a:r>
              <a:rPr lang="en-US" dirty="0"/>
              <a:t>Need to implement interface Comparable and the method </a:t>
            </a:r>
            <a:r>
              <a:rPr lang="en-US" dirty="0" err="1"/>
              <a:t>compareTo</a:t>
            </a:r>
            <a:r>
              <a:rPr lang="en-US" dirty="0"/>
              <a:t> the areas.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5FB7FF-BAFB-4D54-9981-06A67064EA38}"/>
              </a:ext>
            </a:extLst>
          </p:cNvPr>
          <p:cNvGrpSpPr/>
          <p:nvPr/>
        </p:nvGrpSpPr>
        <p:grpSpPr>
          <a:xfrm>
            <a:off x="716685" y="3720429"/>
            <a:ext cx="9626858" cy="3223282"/>
            <a:chOff x="716685" y="3720429"/>
            <a:chExt cx="9626858" cy="32232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9849B9-8FBB-4ECF-9A86-877FE9297356}"/>
                </a:ext>
              </a:extLst>
            </p:cNvPr>
            <p:cNvGrpSpPr/>
            <p:nvPr/>
          </p:nvGrpSpPr>
          <p:grpSpPr>
            <a:xfrm>
              <a:off x="716685" y="3720429"/>
              <a:ext cx="4255220" cy="1405012"/>
              <a:chOff x="716685" y="3720429"/>
              <a:chExt cx="4255220" cy="140501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8F786-1812-422E-B987-C775EB766395}"/>
                  </a:ext>
                </a:extLst>
              </p:cNvPr>
              <p:cNvSpPr txBox="1"/>
              <p:nvPr/>
            </p:nvSpPr>
            <p:spPr>
              <a:xfrm>
                <a:off x="911722" y="3826916"/>
                <a:ext cx="3687228" cy="329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&lt;&lt;interface&gt;&gt; Comparable&lt;T&gt;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15437E-50F2-4BB0-A7FD-E143BD858646}"/>
                  </a:ext>
                </a:extLst>
              </p:cNvPr>
              <p:cNvSpPr/>
              <p:nvPr/>
            </p:nvSpPr>
            <p:spPr>
              <a:xfrm>
                <a:off x="716687" y="3720429"/>
                <a:ext cx="4201469" cy="1405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endParaRPr lang="en-US" dirty="0"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E183C0-FCF0-4AA0-A098-4AC367E67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4271253"/>
                <a:ext cx="42014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E9E1B7-5B2E-48DB-8698-BB14D000CC3A}"/>
                  </a:ext>
                </a:extLst>
              </p:cNvPr>
              <p:cNvSpPr txBox="1"/>
              <p:nvPr/>
            </p:nvSpPr>
            <p:spPr>
              <a:xfrm>
                <a:off x="877933" y="4417554"/>
                <a:ext cx="40939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  <a:r>
                  <a:rPr lang="en-US" dirty="0" err="1"/>
                  <a:t>compareTo</a:t>
                </a:r>
                <a:r>
                  <a:rPr lang="en-US" dirty="0"/>
                  <a:t>(O : T): int</a:t>
                </a:r>
              </a:p>
              <a:p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06C3B8-9BB0-41C2-A480-4BEEFB612331}"/>
                </a:ext>
              </a:extLst>
            </p:cNvPr>
            <p:cNvGrpSpPr/>
            <p:nvPr/>
          </p:nvGrpSpPr>
          <p:grpSpPr>
            <a:xfrm>
              <a:off x="6057012" y="3720429"/>
              <a:ext cx="4201471" cy="3189602"/>
              <a:chOff x="9248714" y="4049072"/>
              <a:chExt cx="4201471" cy="31896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A9229F-6343-479F-B2AC-EEECECABCD59}"/>
                  </a:ext>
                </a:extLst>
              </p:cNvPr>
              <p:cNvSpPr txBox="1"/>
              <p:nvPr/>
            </p:nvSpPr>
            <p:spPr>
              <a:xfrm>
                <a:off x="10668739" y="4183386"/>
                <a:ext cx="1082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Country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269A84-14CA-4DEE-8CCC-A22B0F8F3B93}"/>
                  </a:ext>
                </a:extLst>
              </p:cNvPr>
              <p:cNvSpPr/>
              <p:nvPr/>
            </p:nvSpPr>
            <p:spPr>
              <a:xfrm>
                <a:off x="9248716" y="4049072"/>
                <a:ext cx="4201469" cy="318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74320" tIns="182880" rIns="274320" bIns="182880" rtlCol="0" anchor="ctr"/>
              <a:lstStyle/>
              <a:p>
                <a:pPr algn="ctr"/>
                <a:endParaRPr lang="en-US" dirty="0">
                  <a:latin typeface="Proxima Nova" charset="0"/>
                  <a:ea typeface="Proxima Nova" charset="0"/>
                  <a:cs typeface="Proxima Nova" charset="0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D0C0586-16F5-4E74-97CB-A717EED82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48714" y="4717809"/>
                <a:ext cx="420147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2E6D36-BB32-497D-9F5F-231FA657E416}"/>
                </a:ext>
              </a:extLst>
            </p:cNvPr>
            <p:cNvSpPr txBox="1"/>
            <p:nvPr/>
          </p:nvSpPr>
          <p:spPr>
            <a:xfrm>
              <a:off x="6249571" y="4389166"/>
              <a:ext cx="409397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-name: String</a:t>
              </a:r>
            </a:p>
            <a:p>
              <a:r>
                <a:rPr lang="en-US" dirty="0"/>
                <a:t>-area: double</a:t>
              </a:r>
            </a:p>
            <a:p>
              <a:r>
                <a:rPr lang="en-US" dirty="0"/>
                <a:t>+Country(</a:t>
              </a:r>
              <a:r>
                <a:rPr lang="en-US" dirty="0" err="1"/>
                <a:t>name:String</a:t>
              </a:r>
              <a:r>
                <a:rPr lang="en-US" dirty="0"/>
                <a:t>, </a:t>
              </a:r>
              <a:r>
                <a:rPr lang="en-US" dirty="0" err="1"/>
                <a:t>area:double</a:t>
              </a:r>
              <a:r>
                <a:rPr lang="en-US" dirty="0"/>
                <a:t>)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getName</a:t>
              </a:r>
              <a:r>
                <a:rPr lang="en-US" dirty="0"/>
                <a:t>():String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getArea</a:t>
              </a:r>
              <a:r>
                <a:rPr lang="en-US" dirty="0"/>
                <a:t>():double</a:t>
              </a:r>
            </a:p>
            <a:p>
              <a:r>
                <a:rPr lang="en-US" dirty="0"/>
                <a:t>+</a:t>
              </a:r>
              <a:r>
                <a:rPr lang="en-US" dirty="0" err="1"/>
                <a:t>compareTo</a:t>
              </a:r>
              <a:r>
                <a:rPr lang="en-US" dirty="0"/>
                <a:t>(other: Country): int</a:t>
              </a:r>
            </a:p>
            <a:p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9C838C-3152-46AC-A09D-119445C51C0B}"/>
                </a:ext>
              </a:extLst>
            </p:cNvPr>
            <p:cNvCxnSpPr/>
            <p:nvPr/>
          </p:nvCxnSpPr>
          <p:spPr>
            <a:xfrm flipH="1">
              <a:off x="4971905" y="4156478"/>
              <a:ext cx="1003593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8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2731</TotalTime>
  <Words>983</Words>
  <Application>Microsoft Office PowerPoint</Application>
  <PresentationFormat>Custom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Bradley Hand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Abstract Class</vt:lpstr>
      <vt:lpstr>Abstract Example</vt:lpstr>
      <vt:lpstr>Abstract Class Practice</vt:lpstr>
      <vt:lpstr>Interfaces</vt:lpstr>
      <vt:lpstr>Interface example</vt:lpstr>
      <vt:lpstr>Interface Example in Java</vt:lpstr>
      <vt:lpstr>Interface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Marcia Moraes</cp:lastModifiedBy>
  <cp:revision>6</cp:revision>
  <dcterms:created xsi:type="dcterms:W3CDTF">2020-04-21T20:40:30Z</dcterms:created>
  <dcterms:modified xsi:type="dcterms:W3CDTF">2021-11-12T19:59:25Z</dcterms:modified>
</cp:coreProperties>
</file>