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2" r:id="rId6"/>
    <p:sldId id="260" r:id="rId7"/>
    <p:sldId id="257" r:id="rId8"/>
    <p:sldId id="261" r:id="rId9"/>
    <p:sldId id="262" r:id="rId10"/>
    <p:sldId id="258" r:id="rId11"/>
    <p:sldId id="259" r:id="rId12"/>
    <p:sldId id="264" r:id="rId13"/>
    <p:sldId id="273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7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728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BF9F4715-2091-4503-AE47-A65429C44549}"/>
    <pc:docChg chg="modSld modMainMaster">
      <pc:chgData name="Marcia Moraes" userId="c9c67e8a-58e2-4733-9a1c-5d44fec4775b" providerId="ADAL" clId="{BF9F4715-2091-4503-AE47-A65429C44549}" dt="2023-03-26T23:20:52.216" v="55" actId="20577"/>
      <pc:docMkLst>
        <pc:docMk/>
      </pc:docMkLst>
      <pc:sldChg chg="modSp">
        <pc:chgData name="Marcia Moraes" userId="c9c67e8a-58e2-4733-9a1c-5d44fec4775b" providerId="ADAL" clId="{BF9F4715-2091-4503-AE47-A65429C44549}" dt="2023-03-26T23:20:52.216" v="55" actId="20577"/>
        <pc:sldMkLst>
          <pc:docMk/>
          <pc:sldMk cId="1583649201" sldId="273"/>
        </pc:sldMkLst>
        <pc:spChg chg="mod">
          <ac:chgData name="Marcia Moraes" userId="c9c67e8a-58e2-4733-9a1c-5d44fec4775b" providerId="ADAL" clId="{BF9F4715-2091-4503-AE47-A65429C44549}" dt="2023-03-26T23:20:52.216" v="55" actId="20577"/>
          <ac:spMkLst>
            <pc:docMk/>
            <pc:sldMk cId="1583649201" sldId="273"/>
            <ac:spMk id="3" creationId="{507F2138-38CE-FB4F-963C-1AF7D9CA4471}"/>
          </ac:spMkLst>
        </pc:spChg>
      </pc:sldChg>
      <pc:sldMasterChg chg="modSldLayout">
        <pc:chgData name="Marcia Moraes" userId="c9c67e8a-58e2-4733-9a1c-5d44fec4775b" providerId="ADAL" clId="{BF9F4715-2091-4503-AE47-A65429C44549}" dt="2023-03-26T23:07:32.300" v="11" actId="6549"/>
        <pc:sldMasterMkLst>
          <pc:docMk/>
          <pc:sldMasterMk cId="3965733437" sldId="2147483648"/>
        </pc:sldMasterMkLst>
        <pc:sldLayoutChg chg="modSp">
          <pc:chgData name="Marcia Moraes" userId="c9c67e8a-58e2-4733-9a1c-5d44fec4775b" providerId="ADAL" clId="{BF9F4715-2091-4503-AE47-A65429C44549}" dt="2023-03-26T23:07:32.300" v="11" actId="6549"/>
          <pc:sldLayoutMkLst>
            <pc:docMk/>
            <pc:sldMasterMk cId="3965733437" sldId="2147483648"/>
            <pc:sldLayoutMk cId="0" sldId="2147483689"/>
          </pc:sldLayoutMkLst>
          <pc:spChg chg="mod">
            <ac:chgData name="Marcia Moraes" userId="c9c67e8a-58e2-4733-9a1c-5d44fec4775b" providerId="ADAL" clId="{BF9F4715-2091-4503-AE47-A65429C44549}" dt="2023-03-26T23:07:32.300" v="11" actId="6549"/>
            <ac:spMkLst>
              <pc:docMk/>
              <pc:sldMasterMk cId="3965733437" sldId="2147483648"/>
              <pc:sldLayoutMk cId="0" sldId="2147483689"/>
              <ac:spMk id="11" creationId="{F621E987-BD36-AF48-B11C-CC4BAD65092F}"/>
            </ac:spMkLst>
          </pc:spChg>
        </pc:sldLayoutChg>
      </pc:sldMasterChg>
    </pc:docChg>
  </pc:docChgLst>
  <pc:docChgLst>
    <pc:chgData name="Moraes,Marcia" userId="c9c67e8a-58e2-4733-9a1c-5d44fec4775b" providerId="ADAL" clId="{BF01F34B-4E2B-4B7C-8812-D38C67F6E7AD}"/>
    <pc:docChg chg="custSel delSld modSld sldOrd">
      <pc:chgData name="Moraes,Marcia" userId="c9c67e8a-58e2-4733-9a1c-5d44fec4775b" providerId="ADAL" clId="{BF01F34B-4E2B-4B7C-8812-D38C67F6E7AD}" dt="2023-03-26T23:06:28.714" v="1084" actId="20577"/>
      <pc:docMkLst>
        <pc:docMk/>
      </pc:docMkLst>
      <pc:sldChg chg="modSp">
        <pc:chgData name="Moraes,Marcia" userId="c9c67e8a-58e2-4733-9a1c-5d44fec4775b" providerId="ADAL" clId="{BF01F34B-4E2B-4B7C-8812-D38C67F6E7AD}" dt="2023-03-26T16:17:13.293" v="11" actId="20577"/>
        <pc:sldMkLst>
          <pc:docMk/>
          <pc:sldMk cId="661209559" sldId="256"/>
        </pc:sldMkLst>
        <pc:spChg chg="mod">
          <ac:chgData name="Moraes,Marcia" userId="c9c67e8a-58e2-4733-9a1c-5d44fec4775b" providerId="ADAL" clId="{BF01F34B-4E2B-4B7C-8812-D38C67F6E7AD}" dt="2023-03-26T16:17:13.293" v="11" actId="20577"/>
          <ac:spMkLst>
            <pc:docMk/>
            <pc:sldMk cId="661209559" sldId="256"/>
            <ac:spMk id="4" creationId="{36830EDF-82C3-4D4E-8F52-61F2DB42DA11}"/>
          </ac:spMkLst>
        </pc:spChg>
      </pc:sldChg>
      <pc:sldChg chg="addSp delSp modSp ord">
        <pc:chgData name="Moraes,Marcia" userId="c9c67e8a-58e2-4733-9a1c-5d44fec4775b" providerId="ADAL" clId="{BF01F34B-4E2B-4B7C-8812-D38C67F6E7AD}" dt="2023-03-26T22:16:32.702" v="946"/>
        <pc:sldMkLst>
          <pc:docMk/>
          <pc:sldMk cId="2012767177" sldId="257"/>
        </pc:sldMkLst>
        <pc:spChg chg="mod">
          <ac:chgData name="Moraes,Marcia" userId="c9c67e8a-58e2-4733-9a1c-5d44fec4775b" providerId="ADAL" clId="{BF01F34B-4E2B-4B7C-8812-D38C67F6E7AD}" dt="2023-03-26T16:34:45.728" v="263" actId="20577"/>
          <ac:spMkLst>
            <pc:docMk/>
            <pc:sldMk cId="2012767177" sldId="257"/>
            <ac:spMk id="4" creationId="{F6F7E663-32CE-E448-95F9-79C015848441}"/>
          </ac:spMkLst>
        </pc:spChg>
        <pc:spChg chg="mod">
          <ac:chgData name="Moraes,Marcia" userId="c9c67e8a-58e2-4733-9a1c-5d44fec4775b" providerId="ADAL" clId="{BF01F34B-4E2B-4B7C-8812-D38C67F6E7AD}" dt="2023-03-26T16:36:39.786" v="306" actId="20577"/>
          <ac:spMkLst>
            <pc:docMk/>
            <pc:sldMk cId="2012767177" sldId="257"/>
            <ac:spMk id="6" creationId="{070BA3BB-E4AC-1442-9C1B-434DA00352F6}"/>
          </ac:spMkLst>
        </pc:spChg>
        <pc:spChg chg="del">
          <ac:chgData name="Moraes,Marcia" userId="c9c67e8a-58e2-4733-9a1c-5d44fec4775b" providerId="ADAL" clId="{BF01F34B-4E2B-4B7C-8812-D38C67F6E7AD}" dt="2023-03-26T16:36:43.072" v="307" actId="478"/>
          <ac:spMkLst>
            <pc:docMk/>
            <pc:sldMk cId="2012767177" sldId="257"/>
            <ac:spMk id="7" creationId="{E625CE9C-C39F-4266-B08E-4FC866EEAFBC}"/>
          </ac:spMkLst>
        </pc:spChg>
        <pc:picChg chg="add mod">
          <ac:chgData name="Moraes,Marcia" userId="c9c67e8a-58e2-4733-9a1c-5d44fec4775b" providerId="ADAL" clId="{BF01F34B-4E2B-4B7C-8812-D38C67F6E7AD}" dt="2023-03-26T16:40:40.742" v="309" actId="1076"/>
          <ac:picMkLst>
            <pc:docMk/>
            <pc:sldMk cId="2012767177" sldId="257"/>
            <ac:picMk id="5" creationId="{5B4EDCA0-4E45-4E7A-8A78-F26564F1539F}"/>
          </ac:picMkLst>
        </pc:picChg>
        <pc:picChg chg="add mod">
          <ac:chgData name="Moraes,Marcia" userId="c9c67e8a-58e2-4733-9a1c-5d44fec4775b" providerId="ADAL" clId="{BF01F34B-4E2B-4B7C-8812-D38C67F6E7AD}" dt="2023-03-26T16:42:33.863" v="311" actId="1076"/>
          <ac:picMkLst>
            <pc:docMk/>
            <pc:sldMk cId="2012767177" sldId="257"/>
            <ac:picMk id="2050" creationId="{D10C563A-EA21-43FB-9554-885D828A1F4C}"/>
          </ac:picMkLst>
        </pc:picChg>
        <pc:picChg chg="add mod">
          <ac:chgData name="Moraes,Marcia" userId="c9c67e8a-58e2-4733-9a1c-5d44fec4775b" providerId="ADAL" clId="{BF01F34B-4E2B-4B7C-8812-D38C67F6E7AD}" dt="2023-03-26T16:43:44.873" v="314" actId="1076"/>
          <ac:picMkLst>
            <pc:docMk/>
            <pc:sldMk cId="2012767177" sldId="257"/>
            <ac:picMk id="2052" creationId="{A17FB983-41B4-47E9-BD5C-99CDEBEC3896}"/>
          </ac:picMkLst>
        </pc:picChg>
      </pc:sldChg>
      <pc:sldChg chg="addSp delSp modSp delAnim modAnim">
        <pc:chgData name="Moraes,Marcia" userId="c9c67e8a-58e2-4733-9a1c-5d44fec4775b" providerId="ADAL" clId="{BF01F34B-4E2B-4B7C-8812-D38C67F6E7AD}" dt="2023-03-26T22:16:22.048" v="945" actId="20577"/>
        <pc:sldMkLst>
          <pc:docMk/>
          <pc:sldMk cId="2465426233" sldId="258"/>
        </pc:sldMkLst>
        <pc:spChg chg="mod">
          <ac:chgData name="Moraes,Marcia" userId="c9c67e8a-58e2-4733-9a1c-5d44fec4775b" providerId="ADAL" clId="{BF01F34B-4E2B-4B7C-8812-D38C67F6E7AD}" dt="2023-03-26T17:17:14.376" v="653" actId="20577"/>
          <ac:spMkLst>
            <pc:docMk/>
            <pc:sldMk cId="2465426233" sldId="258"/>
            <ac:spMk id="2" creationId="{7F5F8C1B-DC3E-E841-B6A5-63177E30B362}"/>
          </ac:spMkLst>
        </pc:spChg>
        <pc:spChg chg="del">
          <ac:chgData name="Moraes,Marcia" userId="c9c67e8a-58e2-4733-9a1c-5d44fec4775b" providerId="ADAL" clId="{BF01F34B-4E2B-4B7C-8812-D38C67F6E7AD}" dt="2023-03-26T17:16:15.662" v="608" actId="478"/>
          <ac:spMkLst>
            <pc:docMk/>
            <pc:sldMk cId="2465426233" sldId="258"/>
            <ac:spMk id="3" creationId="{4EEDFB7D-D77B-AE41-A1C6-ED4C90C27C9E}"/>
          </ac:spMkLst>
        </pc:spChg>
        <pc:spChg chg="del">
          <ac:chgData name="Moraes,Marcia" userId="c9c67e8a-58e2-4733-9a1c-5d44fec4775b" providerId="ADAL" clId="{BF01F34B-4E2B-4B7C-8812-D38C67F6E7AD}" dt="2023-03-26T17:16:05.200" v="595" actId="478"/>
          <ac:spMkLst>
            <pc:docMk/>
            <pc:sldMk cId="2465426233" sldId="258"/>
            <ac:spMk id="4" creationId="{776DC2C5-FABF-AF4B-A76F-146A1F441CF0}"/>
          </ac:spMkLst>
        </pc:spChg>
        <pc:spChg chg="del">
          <ac:chgData name="Moraes,Marcia" userId="c9c67e8a-58e2-4733-9a1c-5d44fec4775b" providerId="ADAL" clId="{BF01F34B-4E2B-4B7C-8812-D38C67F6E7AD}" dt="2023-03-26T17:16:26.198" v="613" actId="478"/>
          <ac:spMkLst>
            <pc:docMk/>
            <pc:sldMk cId="2465426233" sldId="258"/>
            <ac:spMk id="5" creationId="{C3D6DE1E-C72D-FC4D-AD95-9E372E55E0AA}"/>
          </ac:spMkLst>
        </pc:spChg>
        <pc:spChg chg="del mod">
          <ac:chgData name="Moraes,Marcia" userId="c9c67e8a-58e2-4733-9a1c-5d44fec4775b" providerId="ADAL" clId="{BF01F34B-4E2B-4B7C-8812-D38C67F6E7AD}" dt="2023-03-26T17:16:17.900" v="610" actId="478"/>
          <ac:spMkLst>
            <pc:docMk/>
            <pc:sldMk cId="2465426233" sldId="258"/>
            <ac:spMk id="7" creationId="{1D54C574-F1C4-224F-8D72-1D0CE315659A}"/>
          </ac:spMkLst>
        </pc:spChg>
        <pc:spChg chg="del">
          <ac:chgData name="Moraes,Marcia" userId="c9c67e8a-58e2-4733-9a1c-5d44fec4775b" providerId="ADAL" clId="{BF01F34B-4E2B-4B7C-8812-D38C67F6E7AD}" dt="2023-03-26T17:16:18.690" v="611" actId="478"/>
          <ac:spMkLst>
            <pc:docMk/>
            <pc:sldMk cId="2465426233" sldId="258"/>
            <ac:spMk id="8" creationId="{EDB37B83-B729-414D-BB64-25ADD03C6C95}"/>
          </ac:spMkLst>
        </pc:spChg>
        <pc:spChg chg="add mod">
          <ac:chgData name="Moraes,Marcia" userId="c9c67e8a-58e2-4733-9a1c-5d44fec4775b" providerId="ADAL" clId="{BF01F34B-4E2B-4B7C-8812-D38C67F6E7AD}" dt="2023-03-26T17:20:03.161" v="813" actId="255"/>
          <ac:spMkLst>
            <pc:docMk/>
            <pc:sldMk cId="2465426233" sldId="258"/>
            <ac:spMk id="9" creationId="{5F3DDC95-08FB-4AC5-BD5A-0B4AD73A659F}"/>
          </ac:spMkLst>
        </pc:spChg>
        <pc:spChg chg="add mod">
          <ac:chgData name="Moraes,Marcia" userId="c9c67e8a-58e2-4733-9a1c-5d44fec4775b" providerId="ADAL" clId="{BF01F34B-4E2B-4B7C-8812-D38C67F6E7AD}" dt="2023-03-26T19:36:39.833" v="859" actId="1076"/>
          <ac:spMkLst>
            <pc:docMk/>
            <pc:sldMk cId="2465426233" sldId="258"/>
            <ac:spMk id="11" creationId="{FF3D74CC-A1E4-4E37-A585-EF1FCFA6ECDC}"/>
          </ac:spMkLst>
        </pc:spChg>
        <pc:spChg chg="add del mod">
          <ac:chgData name="Moraes,Marcia" userId="c9c67e8a-58e2-4733-9a1c-5d44fec4775b" providerId="ADAL" clId="{BF01F34B-4E2B-4B7C-8812-D38C67F6E7AD}" dt="2023-03-26T22:13:30.012" v="894" actId="478"/>
          <ac:spMkLst>
            <pc:docMk/>
            <pc:sldMk cId="2465426233" sldId="258"/>
            <ac:spMk id="12" creationId="{09D24924-D2D4-49A5-B2BA-BD740C32F6D8}"/>
          </ac:spMkLst>
        </pc:spChg>
        <pc:spChg chg="add mod">
          <ac:chgData name="Moraes,Marcia" userId="c9c67e8a-58e2-4733-9a1c-5d44fec4775b" providerId="ADAL" clId="{BF01F34B-4E2B-4B7C-8812-D38C67F6E7AD}" dt="2023-03-26T22:09:39.045" v="866" actId="6549"/>
          <ac:spMkLst>
            <pc:docMk/>
            <pc:sldMk cId="2465426233" sldId="258"/>
            <ac:spMk id="13" creationId="{E20C53D8-A891-4EFC-BE05-CDFF2BF33530}"/>
          </ac:spMkLst>
        </pc:spChg>
        <pc:spChg chg="add del mod">
          <ac:chgData name="Moraes,Marcia" userId="c9c67e8a-58e2-4733-9a1c-5d44fec4775b" providerId="ADAL" clId="{BF01F34B-4E2B-4B7C-8812-D38C67F6E7AD}" dt="2023-03-26T22:13:32.135" v="895" actId="478"/>
          <ac:spMkLst>
            <pc:docMk/>
            <pc:sldMk cId="2465426233" sldId="258"/>
            <ac:spMk id="14" creationId="{58BCD99D-9F99-4C7E-909D-CCDD85A13367}"/>
          </ac:spMkLst>
        </pc:spChg>
        <pc:spChg chg="add mod">
          <ac:chgData name="Moraes,Marcia" userId="c9c67e8a-58e2-4733-9a1c-5d44fec4775b" providerId="ADAL" clId="{BF01F34B-4E2B-4B7C-8812-D38C67F6E7AD}" dt="2023-03-26T22:11:06.006" v="873" actId="20577"/>
          <ac:spMkLst>
            <pc:docMk/>
            <pc:sldMk cId="2465426233" sldId="258"/>
            <ac:spMk id="15" creationId="{6DCD10DE-ABB4-4E06-B309-A93185B51C07}"/>
          </ac:spMkLst>
        </pc:spChg>
        <pc:spChg chg="add del mod">
          <ac:chgData name="Moraes,Marcia" userId="c9c67e8a-58e2-4733-9a1c-5d44fec4775b" providerId="ADAL" clId="{BF01F34B-4E2B-4B7C-8812-D38C67F6E7AD}" dt="2023-03-26T22:13:33.917" v="896" actId="478"/>
          <ac:spMkLst>
            <pc:docMk/>
            <pc:sldMk cId="2465426233" sldId="258"/>
            <ac:spMk id="16" creationId="{0B06374C-1814-4FA0-BB62-B2D537570994}"/>
          </ac:spMkLst>
        </pc:spChg>
        <pc:spChg chg="add mod">
          <ac:chgData name="Moraes,Marcia" userId="c9c67e8a-58e2-4733-9a1c-5d44fec4775b" providerId="ADAL" clId="{BF01F34B-4E2B-4B7C-8812-D38C67F6E7AD}" dt="2023-03-26T22:11:26.439" v="886" actId="20577"/>
          <ac:spMkLst>
            <pc:docMk/>
            <pc:sldMk cId="2465426233" sldId="258"/>
            <ac:spMk id="17" creationId="{E891CECD-7DC6-4D1E-BC73-033D0FDE486D}"/>
          </ac:spMkLst>
        </pc:spChg>
        <pc:spChg chg="add del mod">
          <ac:chgData name="Moraes,Marcia" userId="c9c67e8a-58e2-4733-9a1c-5d44fec4775b" providerId="ADAL" clId="{BF01F34B-4E2B-4B7C-8812-D38C67F6E7AD}" dt="2023-03-26T22:16:04.548" v="931" actId="478"/>
          <ac:spMkLst>
            <pc:docMk/>
            <pc:sldMk cId="2465426233" sldId="258"/>
            <ac:spMk id="18" creationId="{64941C47-09A7-4DB9-AC99-A3DE193A66AE}"/>
          </ac:spMkLst>
        </pc:spChg>
        <pc:spChg chg="add del mod">
          <ac:chgData name="Moraes,Marcia" userId="c9c67e8a-58e2-4733-9a1c-5d44fec4775b" providerId="ADAL" clId="{BF01F34B-4E2B-4B7C-8812-D38C67F6E7AD}" dt="2023-03-26T22:14:02.839" v="900"/>
          <ac:spMkLst>
            <pc:docMk/>
            <pc:sldMk cId="2465426233" sldId="258"/>
            <ac:spMk id="19" creationId="{77D2EE36-F21A-4CD8-8791-42673E4FB6DA}"/>
          </ac:spMkLst>
        </pc:spChg>
        <pc:spChg chg="add del mod">
          <ac:chgData name="Moraes,Marcia" userId="c9c67e8a-58e2-4733-9a1c-5d44fec4775b" providerId="ADAL" clId="{BF01F34B-4E2B-4B7C-8812-D38C67F6E7AD}" dt="2023-03-26T22:14:36.799" v="904"/>
          <ac:spMkLst>
            <pc:docMk/>
            <pc:sldMk cId="2465426233" sldId="258"/>
            <ac:spMk id="20" creationId="{0C7C2AA6-A036-4F4D-A654-2B99BBD930FF}"/>
          </ac:spMkLst>
        </pc:spChg>
        <pc:spChg chg="add mod">
          <ac:chgData name="Moraes,Marcia" userId="c9c67e8a-58e2-4733-9a1c-5d44fec4775b" providerId="ADAL" clId="{BF01F34B-4E2B-4B7C-8812-D38C67F6E7AD}" dt="2023-03-26T22:15:28.954" v="923" actId="1076"/>
          <ac:spMkLst>
            <pc:docMk/>
            <pc:sldMk cId="2465426233" sldId="258"/>
            <ac:spMk id="23" creationId="{860812BD-29AC-4483-BCA7-CED80FC58BEC}"/>
          </ac:spMkLst>
        </pc:spChg>
        <pc:spChg chg="add mod">
          <ac:chgData name="Moraes,Marcia" userId="c9c67e8a-58e2-4733-9a1c-5d44fec4775b" providerId="ADAL" clId="{BF01F34B-4E2B-4B7C-8812-D38C67F6E7AD}" dt="2023-03-26T22:15:48.358" v="927" actId="1076"/>
          <ac:spMkLst>
            <pc:docMk/>
            <pc:sldMk cId="2465426233" sldId="258"/>
            <ac:spMk id="24" creationId="{350C6BCD-7B2B-41A4-BD3E-B60604DD9E2F}"/>
          </ac:spMkLst>
        </pc:spChg>
        <pc:spChg chg="add mod">
          <ac:chgData name="Moraes,Marcia" userId="c9c67e8a-58e2-4733-9a1c-5d44fec4775b" providerId="ADAL" clId="{BF01F34B-4E2B-4B7C-8812-D38C67F6E7AD}" dt="2023-03-26T22:16:02.676" v="930" actId="1076"/>
          <ac:spMkLst>
            <pc:docMk/>
            <pc:sldMk cId="2465426233" sldId="258"/>
            <ac:spMk id="25" creationId="{71A0A515-E7E1-4F06-ACC9-0746ABC06A34}"/>
          </ac:spMkLst>
        </pc:spChg>
        <pc:spChg chg="add mod">
          <ac:chgData name="Moraes,Marcia" userId="c9c67e8a-58e2-4733-9a1c-5d44fec4775b" providerId="ADAL" clId="{BF01F34B-4E2B-4B7C-8812-D38C67F6E7AD}" dt="2023-03-26T22:16:22.048" v="945" actId="20577"/>
          <ac:spMkLst>
            <pc:docMk/>
            <pc:sldMk cId="2465426233" sldId="258"/>
            <ac:spMk id="26" creationId="{5560D81F-AFB1-451B-84AC-E6E10B3FE3F0}"/>
          </ac:spMkLst>
        </pc:spChg>
        <pc:picChg chg="add del mod">
          <ac:chgData name="Moraes,Marcia" userId="c9c67e8a-58e2-4733-9a1c-5d44fec4775b" providerId="ADAL" clId="{BF01F34B-4E2B-4B7C-8812-D38C67F6E7AD}" dt="2023-03-26T22:14:36.786" v="902"/>
          <ac:picMkLst>
            <pc:docMk/>
            <pc:sldMk cId="2465426233" sldId="258"/>
            <ac:picMk id="10" creationId="{636C1DBD-3A91-4AAD-93A0-820747840981}"/>
          </ac:picMkLst>
        </pc:picChg>
        <pc:picChg chg="add mod">
          <ac:chgData name="Moraes,Marcia" userId="c9c67e8a-58e2-4733-9a1c-5d44fec4775b" providerId="ADAL" clId="{BF01F34B-4E2B-4B7C-8812-D38C67F6E7AD}" dt="2023-03-26T22:14:54.208" v="907" actId="14100"/>
          <ac:picMkLst>
            <pc:docMk/>
            <pc:sldMk cId="2465426233" sldId="258"/>
            <ac:picMk id="21" creationId="{BFB05108-D10D-43E2-9CEE-3FE567922A07}"/>
          </ac:picMkLst>
        </pc:picChg>
        <pc:picChg chg="add mod">
          <ac:chgData name="Moraes,Marcia" userId="c9c67e8a-58e2-4733-9a1c-5d44fec4775b" providerId="ADAL" clId="{BF01F34B-4E2B-4B7C-8812-D38C67F6E7AD}" dt="2023-03-26T22:15:15.124" v="913" actId="1076"/>
          <ac:picMkLst>
            <pc:docMk/>
            <pc:sldMk cId="2465426233" sldId="258"/>
            <ac:picMk id="22" creationId="{0CD5332A-E1D5-47B1-94B4-5D8DD4F9993F}"/>
          </ac:picMkLst>
        </pc:picChg>
      </pc:sldChg>
      <pc:sldChg chg="addSp delSp modSp delAnim modAnim">
        <pc:chgData name="Moraes,Marcia" userId="c9c67e8a-58e2-4733-9a1c-5d44fec4775b" providerId="ADAL" clId="{BF01F34B-4E2B-4B7C-8812-D38C67F6E7AD}" dt="2023-03-26T22:59:37.841" v="1019" actId="1076"/>
        <pc:sldMkLst>
          <pc:docMk/>
          <pc:sldMk cId="1014466982" sldId="259"/>
        </pc:sldMkLst>
        <pc:spChg chg="mod">
          <ac:chgData name="Moraes,Marcia" userId="c9c67e8a-58e2-4733-9a1c-5d44fec4775b" providerId="ADAL" clId="{BF01F34B-4E2B-4B7C-8812-D38C67F6E7AD}" dt="2023-03-26T22:34:32.535" v="966" actId="20577"/>
          <ac:spMkLst>
            <pc:docMk/>
            <pc:sldMk cId="1014466982" sldId="259"/>
            <ac:spMk id="2" creationId="{2DBAED83-8A0A-0548-BA23-13CB5D45BC8F}"/>
          </ac:spMkLst>
        </pc:spChg>
        <pc:spChg chg="mod">
          <ac:chgData name="Moraes,Marcia" userId="c9c67e8a-58e2-4733-9a1c-5d44fec4775b" providerId="ADAL" clId="{BF01F34B-4E2B-4B7C-8812-D38C67F6E7AD}" dt="2023-03-26T22:37:04.773" v="987" actId="1076"/>
          <ac:spMkLst>
            <pc:docMk/>
            <pc:sldMk cId="1014466982" sldId="259"/>
            <ac:spMk id="3" creationId="{507F2138-38CE-FB4F-963C-1AF7D9CA4471}"/>
          </ac:spMkLst>
        </pc:spChg>
        <pc:spChg chg="del">
          <ac:chgData name="Moraes,Marcia" userId="c9c67e8a-58e2-4733-9a1c-5d44fec4775b" providerId="ADAL" clId="{BF01F34B-4E2B-4B7C-8812-D38C67F6E7AD}" dt="2023-03-26T22:34:36.252" v="967" actId="478"/>
          <ac:spMkLst>
            <pc:docMk/>
            <pc:sldMk cId="1014466982" sldId="259"/>
            <ac:spMk id="4" creationId="{BE278577-C507-B448-9A94-C13AB472D32E}"/>
          </ac:spMkLst>
        </pc:spChg>
        <pc:picChg chg="add mod">
          <ac:chgData name="Moraes,Marcia" userId="c9c67e8a-58e2-4733-9a1c-5d44fec4775b" providerId="ADAL" clId="{BF01F34B-4E2B-4B7C-8812-D38C67F6E7AD}" dt="2023-03-26T22:59:04.954" v="1015" actId="1076"/>
          <ac:picMkLst>
            <pc:docMk/>
            <pc:sldMk cId="1014466982" sldId="259"/>
            <ac:picMk id="7" creationId="{FF82A107-B434-4CA9-B953-9F1DA86C0345}"/>
          </ac:picMkLst>
        </pc:picChg>
        <pc:picChg chg="add mod">
          <ac:chgData name="Moraes,Marcia" userId="c9c67e8a-58e2-4733-9a1c-5d44fec4775b" providerId="ADAL" clId="{BF01F34B-4E2B-4B7C-8812-D38C67F6E7AD}" dt="2023-03-26T22:59:11.212" v="1016" actId="1076"/>
          <ac:picMkLst>
            <pc:docMk/>
            <pc:sldMk cId="1014466982" sldId="259"/>
            <ac:picMk id="8" creationId="{4AC8B316-6B46-40EF-AB0F-B64409F39AF7}"/>
          </ac:picMkLst>
        </pc:picChg>
        <pc:picChg chg="add mod">
          <ac:chgData name="Moraes,Marcia" userId="c9c67e8a-58e2-4733-9a1c-5d44fec4775b" providerId="ADAL" clId="{BF01F34B-4E2B-4B7C-8812-D38C67F6E7AD}" dt="2023-03-26T22:59:37.841" v="1019" actId="1076"/>
          <ac:picMkLst>
            <pc:docMk/>
            <pc:sldMk cId="1014466982" sldId="259"/>
            <ac:picMk id="9" creationId="{D3CF43C7-9C77-4715-9AC5-B536C97A50E1}"/>
          </ac:picMkLst>
        </pc:picChg>
        <pc:inkChg chg="del">
          <ac:chgData name="Moraes,Marcia" userId="c9c67e8a-58e2-4733-9a1c-5d44fec4775b" providerId="ADAL" clId="{BF01F34B-4E2B-4B7C-8812-D38C67F6E7AD}" dt="2023-03-26T22:34:39.281" v="968" actId="478"/>
          <ac:inkMkLst>
            <pc:docMk/>
            <pc:sldMk cId="1014466982" sldId="259"/>
            <ac:inkMk id="5" creationId="{47034581-2088-48CB-B05C-0CDD05B94136}"/>
          </ac:inkMkLst>
        </pc:inkChg>
        <pc:inkChg chg="del">
          <ac:chgData name="Moraes,Marcia" userId="c9c67e8a-58e2-4733-9a1c-5d44fec4775b" providerId="ADAL" clId="{BF01F34B-4E2B-4B7C-8812-D38C67F6E7AD}" dt="2023-03-26T22:34:41.453" v="969" actId="478"/>
          <ac:inkMkLst>
            <pc:docMk/>
            <pc:sldMk cId="1014466982" sldId="259"/>
            <ac:inkMk id="6" creationId="{63D7F7F9-8B58-453C-A6FD-416D34544E16}"/>
          </ac:inkMkLst>
        </pc:inkChg>
      </pc:sldChg>
      <pc:sldChg chg="addSp delSp modSp">
        <pc:chgData name="Moraes,Marcia" userId="c9c67e8a-58e2-4733-9a1c-5d44fec4775b" providerId="ADAL" clId="{BF01F34B-4E2B-4B7C-8812-D38C67F6E7AD}" dt="2023-03-26T16:34:19.106" v="252" actId="1076"/>
        <pc:sldMkLst>
          <pc:docMk/>
          <pc:sldMk cId="2451232438" sldId="260"/>
        </pc:sldMkLst>
        <pc:spChg chg="del">
          <ac:chgData name="Moraes,Marcia" userId="c9c67e8a-58e2-4733-9a1c-5d44fec4775b" providerId="ADAL" clId="{BF01F34B-4E2B-4B7C-8812-D38C67F6E7AD}" dt="2023-03-26T16:30:10.383" v="97" actId="478"/>
          <ac:spMkLst>
            <pc:docMk/>
            <pc:sldMk cId="2451232438" sldId="260"/>
            <ac:spMk id="5" creationId="{F3430565-9E8F-1349-833D-D81F25510834}"/>
          </ac:spMkLst>
        </pc:spChg>
        <pc:spChg chg="mod">
          <ac:chgData name="Moraes,Marcia" userId="c9c67e8a-58e2-4733-9a1c-5d44fec4775b" providerId="ADAL" clId="{BF01F34B-4E2B-4B7C-8812-D38C67F6E7AD}" dt="2023-03-26T16:34:16.367" v="251" actId="20577"/>
          <ac:spMkLst>
            <pc:docMk/>
            <pc:sldMk cId="2451232438" sldId="260"/>
            <ac:spMk id="6" creationId="{070BA3BB-E4AC-1442-9C1B-434DA00352F6}"/>
          </ac:spMkLst>
        </pc:spChg>
        <pc:picChg chg="add mod">
          <ac:chgData name="Moraes,Marcia" userId="c9c67e8a-58e2-4733-9a1c-5d44fec4775b" providerId="ADAL" clId="{BF01F34B-4E2B-4B7C-8812-D38C67F6E7AD}" dt="2023-03-26T16:34:19.106" v="252" actId="1076"/>
          <ac:picMkLst>
            <pc:docMk/>
            <pc:sldMk cId="2451232438" sldId="260"/>
            <ac:picMk id="2" creationId="{7BD72A2D-2676-4340-837C-2C528969126E}"/>
          </ac:picMkLst>
        </pc:picChg>
      </pc:sldChg>
      <pc:sldChg chg="addSp delSp modSp">
        <pc:chgData name="Moraes,Marcia" userId="c9c67e8a-58e2-4733-9a1c-5d44fec4775b" providerId="ADAL" clId="{BF01F34B-4E2B-4B7C-8812-D38C67F6E7AD}" dt="2023-03-26T17:03:45.513" v="373" actId="14100"/>
        <pc:sldMkLst>
          <pc:docMk/>
          <pc:sldMk cId="1227827217" sldId="261"/>
        </pc:sldMkLst>
        <pc:spChg chg="mod">
          <ac:chgData name="Moraes,Marcia" userId="c9c67e8a-58e2-4733-9a1c-5d44fec4775b" providerId="ADAL" clId="{BF01F34B-4E2B-4B7C-8812-D38C67F6E7AD}" dt="2023-03-26T16:44:59.752" v="326" actId="14100"/>
          <ac:spMkLst>
            <pc:docMk/>
            <pc:sldMk cId="1227827217" sldId="261"/>
            <ac:spMk id="4" creationId="{F6F7E663-32CE-E448-95F9-79C015848441}"/>
          </ac:spMkLst>
        </pc:spChg>
        <pc:spChg chg="mod">
          <ac:chgData name="Moraes,Marcia" userId="c9c67e8a-58e2-4733-9a1c-5d44fec4775b" providerId="ADAL" clId="{BF01F34B-4E2B-4B7C-8812-D38C67F6E7AD}" dt="2023-03-26T16:45:12.767" v="348" actId="6549"/>
          <ac:spMkLst>
            <pc:docMk/>
            <pc:sldMk cId="1227827217" sldId="261"/>
            <ac:spMk id="6" creationId="{070BA3BB-E4AC-1442-9C1B-434DA00352F6}"/>
          </ac:spMkLst>
        </pc:spChg>
        <pc:spChg chg="del">
          <ac:chgData name="Moraes,Marcia" userId="c9c67e8a-58e2-4733-9a1c-5d44fec4775b" providerId="ADAL" clId="{BF01F34B-4E2B-4B7C-8812-D38C67F6E7AD}" dt="2023-03-26T16:45:02.635" v="327" actId="478"/>
          <ac:spMkLst>
            <pc:docMk/>
            <pc:sldMk cId="1227827217" sldId="261"/>
            <ac:spMk id="7" creationId="{95A40B67-1CA5-4F37-9FD6-8058A256357E}"/>
          </ac:spMkLst>
        </pc:spChg>
        <pc:picChg chg="add mod">
          <ac:chgData name="Moraes,Marcia" userId="c9c67e8a-58e2-4733-9a1c-5d44fec4775b" providerId="ADAL" clId="{BF01F34B-4E2B-4B7C-8812-D38C67F6E7AD}" dt="2023-03-26T16:47:33.837" v="350" actId="1076"/>
          <ac:picMkLst>
            <pc:docMk/>
            <pc:sldMk cId="1227827217" sldId="261"/>
            <ac:picMk id="2" creationId="{994899AB-6ADE-4A6C-94F5-7519A5B4DD38}"/>
          </ac:picMkLst>
        </pc:picChg>
        <pc:picChg chg="add mod">
          <ac:chgData name="Moraes,Marcia" userId="c9c67e8a-58e2-4733-9a1c-5d44fec4775b" providerId="ADAL" clId="{BF01F34B-4E2B-4B7C-8812-D38C67F6E7AD}" dt="2023-03-26T17:03:45.513" v="373" actId="14100"/>
          <ac:picMkLst>
            <pc:docMk/>
            <pc:sldMk cId="1227827217" sldId="261"/>
            <ac:picMk id="3" creationId="{71DC8D55-0773-46B4-9744-71626ED14E0C}"/>
          </ac:picMkLst>
        </pc:picChg>
        <pc:picChg chg="add del mod">
          <ac:chgData name="Moraes,Marcia" userId="c9c67e8a-58e2-4733-9a1c-5d44fec4775b" providerId="ADAL" clId="{BF01F34B-4E2B-4B7C-8812-D38C67F6E7AD}" dt="2023-03-26T16:51:30.424" v="357" actId="478"/>
          <ac:picMkLst>
            <pc:docMk/>
            <pc:sldMk cId="1227827217" sldId="261"/>
            <ac:picMk id="3074" creationId="{E2459AFF-864C-46FF-A341-014E98FCF2DD}"/>
          </ac:picMkLst>
        </pc:picChg>
        <pc:picChg chg="add del mod">
          <ac:chgData name="Moraes,Marcia" userId="c9c67e8a-58e2-4733-9a1c-5d44fec4775b" providerId="ADAL" clId="{BF01F34B-4E2B-4B7C-8812-D38C67F6E7AD}" dt="2023-03-26T16:52:08.791" v="360" actId="478"/>
          <ac:picMkLst>
            <pc:docMk/>
            <pc:sldMk cId="1227827217" sldId="261"/>
            <ac:picMk id="3076" creationId="{513CA4EA-4CAE-41D6-BFF2-0FF47610B6CB}"/>
          </ac:picMkLst>
        </pc:picChg>
        <pc:picChg chg="add del mod">
          <ac:chgData name="Moraes,Marcia" userId="c9c67e8a-58e2-4733-9a1c-5d44fec4775b" providerId="ADAL" clId="{BF01F34B-4E2B-4B7C-8812-D38C67F6E7AD}" dt="2023-03-26T17:01:56.763" v="366" actId="478"/>
          <ac:picMkLst>
            <pc:docMk/>
            <pc:sldMk cId="1227827217" sldId="261"/>
            <ac:picMk id="3078" creationId="{E0439EE0-4FD2-4A0F-905C-D6DF9832A038}"/>
          </ac:picMkLst>
        </pc:picChg>
        <pc:picChg chg="add mod">
          <ac:chgData name="Moraes,Marcia" userId="c9c67e8a-58e2-4733-9a1c-5d44fec4775b" providerId="ADAL" clId="{BF01F34B-4E2B-4B7C-8812-D38C67F6E7AD}" dt="2023-03-26T17:03:42.996" v="372" actId="1076"/>
          <ac:picMkLst>
            <pc:docMk/>
            <pc:sldMk cId="1227827217" sldId="261"/>
            <ac:picMk id="3080" creationId="{671554FA-C0CC-4B8D-96FD-AE025D0EECB9}"/>
          </ac:picMkLst>
        </pc:picChg>
      </pc:sldChg>
      <pc:sldChg chg="delSp modSp">
        <pc:chgData name="Moraes,Marcia" userId="c9c67e8a-58e2-4733-9a1c-5d44fec4775b" providerId="ADAL" clId="{BF01F34B-4E2B-4B7C-8812-D38C67F6E7AD}" dt="2023-03-26T17:09:59.756" v="594" actId="1076"/>
        <pc:sldMkLst>
          <pc:docMk/>
          <pc:sldMk cId="2110323143" sldId="262"/>
        </pc:sldMkLst>
        <pc:spChg chg="mod">
          <ac:chgData name="Moraes,Marcia" userId="c9c67e8a-58e2-4733-9a1c-5d44fec4775b" providerId="ADAL" clId="{BF01F34B-4E2B-4B7C-8812-D38C67F6E7AD}" dt="2023-03-26T17:05:38.768" v="388" actId="20577"/>
          <ac:spMkLst>
            <pc:docMk/>
            <pc:sldMk cId="2110323143" sldId="262"/>
            <ac:spMk id="2" creationId="{2DBAED83-8A0A-0548-BA23-13CB5D45BC8F}"/>
          </ac:spMkLst>
        </pc:spChg>
        <pc:spChg chg="mod">
          <ac:chgData name="Moraes,Marcia" userId="c9c67e8a-58e2-4733-9a1c-5d44fec4775b" providerId="ADAL" clId="{BF01F34B-4E2B-4B7C-8812-D38C67F6E7AD}" dt="2023-03-26T17:09:59.756" v="594" actId="1076"/>
          <ac:spMkLst>
            <pc:docMk/>
            <pc:sldMk cId="2110323143" sldId="262"/>
            <ac:spMk id="3" creationId="{507F2138-38CE-FB4F-963C-1AF7D9CA4471}"/>
          </ac:spMkLst>
        </pc:spChg>
        <pc:spChg chg="del">
          <ac:chgData name="Moraes,Marcia" userId="c9c67e8a-58e2-4733-9a1c-5d44fec4775b" providerId="ADAL" clId="{BF01F34B-4E2B-4B7C-8812-D38C67F6E7AD}" dt="2023-03-26T17:05:34.325" v="386" actId="478"/>
          <ac:spMkLst>
            <pc:docMk/>
            <pc:sldMk cId="2110323143" sldId="262"/>
            <ac:spMk id="4" creationId="{BE278577-C507-B448-9A94-C13AB472D32E}"/>
          </ac:spMkLst>
        </pc:spChg>
      </pc:sldChg>
      <pc:sldChg chg="addSp delSp modSp">
        <pc:chgData name="Moraes,Marcia" userId="c9c67e8a-58e2-4733-9a1c-5d44fec4775b" providerId="ADAL" clId="{BF01F34B-4E2B-4B7C-8812-D38C67F6E7AD}" dt="2023-03-26T23:05:20.075" v="1031" actId="1076"/>
        <pc:sldMkLst>
          <pc:docMk/>
          <pc:sldMk cId="1439199420" sldId="264"/>
        </pc:sldMkLst>
        <pc:spChg chg="mod">
          <ac:chgData name="Moraes,Marcia" userId="c9c67e8a-58e2-4733-9a1c-5d44fec4775b" providerId="ADAL" clId="{BF01F34B-4E2B-4B7C-8812-D38C67F6E7AD}" dt="2023-03-26T23:05:16.786" v="1030" actId="1076"/>
          <ac:spMkLst>
            <pc:docMk/>
            <pc:sldMk cId="1439199420" sldId="264"/>
            <ac:spMk id="2" creationId="{2DBAED83-8A0A-0548-BA23-13CB5D45BC8F}"/>
          </ac:spMkLst>
        </pc:spChg>
        <pc:spChg chg="mod">
          <ac:chgData name="Moraes,Marcia" userId="c9c67e8a-58e2-4733-9a1c-5d44fec4775b" providerId="ADAL" clId="{BF01F34B-4E2B-4B7C-8812-D38C67F6E7AD}" dt="2023-03-26T23:05:14.828" v="1029" actId="1076"/>
          <ac:spMkLst>
            <pc:docMk/>
            <pc:sldMk cId="1439199420" sldId="264"/>
            <ac:spMk id="3" creationId="{507F2138-38CE-FB4F-963C-1AF7D9CA4471}"/>
          </ac:spMkLst>
        </pc:spChg>
        <pc:spChg chg="del">
          <ac:chgData name="Moraes,Marcia" userId="c9c67e8a-58e2-4733-9a1c-5d44fec4775b" providerId="ADAL" clId="{BF01F34B-4E2B-4B7C-8812-D38C67F6E7AD}" dt="2023-03-26T22:39:11.394" v="1008" actId="478"/>
          <ac:spMkLst>
            <pc:docMk/>
            <pc:sldMk cId="1439199420" sldId="264"/>
            <ac:spMk id="4" creationId="{BE278577-C507-B448-9A94-C13AB472D32E}"/>
          </ac:spMkLst>
        </pc:spChg>
        <pc:spChg chg="add mod">
          <ac:chgData name="Moraes,Marcia" userId="c9c67e8a-58e2-4733-9a1c-5d44fec4775b" providerId="ADAL" clId="{BF01F34B-4E2B-4B7C-8812-D38C67F6E7AD}" dt="2023-03-26T23:05:20.075" v="1031" actId="1076"/>
          <ac:spMkLst>
            <pc:docMk/>
            <pc:sldMk cId="1439199420" sldId="264"/>
            <ac:spMk id="5" creationId="{BC3294FB-6AA5-4C38-ACE3-3B21B7375403}"/>
          </ac:spMkLst>
        </pc:spChg>
      </pc:sldChg>
      <pc:sldChg chg="addSp delSp modSp">
        <pc:chgData name="Moraes,Marcia" userId="c9c67e8a-58e2-4733-9a1c-5d44fec4775b" providerId="ADAL" clId="{BF01F34B-4E2B-4B7C-8812-D38C67F6E7AD}" dt="2023-03-26T16:28:40.298" v="96" actId="1076"/>
        <pc:sldMkLst>
          <pc:docMk/>
          <pc:sldMk cId="2571368551" sldId="272"/>
        </pc:sldMkLst>
        <pc:spChg chg="mod">
          <ac:chgData name="Moraes,Marcia" userId="c9c67e8a-58e2-4733-9a1c-5d44fec4775b" providerId="ADAL" clId="{BF01F34B-4E2B-4B7C-8812-D38C67F6E7AD}" dt="2023-03-26T16:28:40.298" v="96" actId="1076"/>
          <ac:spMkLst>
            <pc:docMk/>
            <pc:sldMk cId="2571368551" sldId="272"/>
            <ac:spMk id="2" creationId="{84CD52E7-9878-46B0-B322-12FDC9581986}"/>
          </ac:spMkLst>
        </pc:spChg>
        <pc:spChg chg="mod">
          <ac:chgData name="Moraes,Marcia" userId="c9c67e8a-58e2-4733-9a1c-5d44fec4775b" providerId="ADAL" clId="{BF01F34B-4E2B-4B7C-8812-D38C67F6E7AD}" dt="2023-03-26T16:27:43.304" v="92" actId="1076"/>
          <ac:spMkLst>
            <pc:docMk/>
            <pc:sldMk cId="2571368551" sldId="272"/>
            <ac:spMk id="5" creationId="{1E54CBCD-3447-4F03-970A-F1628F46BEF2}"/>
          </ac:spMkLst>
        </pc:spChg>
        <pc:spChg chg="mod">
          <ac:chgData name="Moraes,Marcia" userId="c9c67e8a-58e2-4733-9a1c-5d44fec4775b" providerId="ADAL" clId="{BF01F34B-4E2B-4B7C-8812-D38C67F6E7AD}" dt="2023-03-26T16:18:19.095" v="28" actId="20577"/>
          <ac:spMkLst>
            <pc:docMk/>
            <pc:sldMk cId="2571368551" sldId="272"/>
            <ac:spMk id="11" creationId="{BDA0DBC1-29A7-4498-B9AA-9B174D0FEC3E}"/>
          </ac:spMkLst>
        </pc:spChg>
        <pc:picChg chg="del">
          <ac:chgData name="Moraes,Marcia" userId="c9c67e8a-58e2-4733-9a1c-5d44fec4775b" providerId="ADAL" clId="{BF01F34B-4E2B-4B7C-8812-D38C67F6E7AD}" dt="2023-03-26T16:27:23.224" v="88" actId="478"/>
          <ac:picMkLst>
            <pc:docMk/>
            <pc:sldMk cId="2571368551" sldId="272"/>
            <ac:picMk id="3" creationId="{56004AA4-ADC7-47C2-A641-282FB8A9D64E}"/>
          </ac:picMkLst>
        </pc:picChg>
        <pc:picChg chg="add mod">
          <ac:chgData name="Moraes,Marcia" userId="c9c67e8a-58e2-4733-9a1c-5d44fec4775b" providerId="ADAL" clId="{BF01F34B-4E2B-4B7C-8812-D38C67F6E7AD}" dt="2023-03-26T16:27:56.726" v="94" actId="1076"/>
          <ac:picMkLst>
            <pc:docMk/>
            <pc:sldMk cId="2571368551" sldId="272"/>
            <ac:picMk id="1026" creationId="{76F90ADF-7BC1-487D-A39C-C9BE9DA546D3}"/>
          </ac:picMkLst>
        </pc:picChg>
      </pc:sldChg>
      <pc:sldChg chg="delSp modSp">
        <pc:chgData name="Moraes,Marcia" userId="c9c67e8a-58e2-4733-9a1c-5d44fec4775b" providerId="ADAL" clId="{BF01F34B-4E2B-4B7C-8812-D38C67F6E7AD}" dt="2023-03-26T23:06:28.714" v="1084" actId="20577"/>
        <pc:sldMkLst>
          <pc:docMk/>
          <pc:sldMk cId="1583649201" sldId="273"/>
        </pc:sldMkLst>
        <pc:spChg chg="mod">
          <ac:chgData name="Moraes,Marcia" userId="c9c67e8a-58e2-4733-9a1c-5d44fec4775b" providerId="ADAL" clId="{BF01F34B-4E2B-4B7C-8812-D38C67F6E7AD}" dt="2023-03-26T23:05:34.273" v="1046" actId="20577"/>
          <ac:spMkLst>
            <pc:docMk/>
            <pc:sldMk cId="1583649201" sldId="273"/>
            <ac:spMk id="2" creationId="{2DBAED83-8A0A-0548-BA23-13CB5D45BC8F}"/>
          </ac:spMkLst>
        </pc:spChg>
        <pc:spChg chg="mod">
          <ac:chgData name="Moraes,Marcia" userId="c9c67e8a-58e2-4733-9a1c-5d44fec4775b" providerId="ADAL" clId="{BF01F34B-4E2B-4B7C-8812-D38C67F6E7AD}" dt="2023-03-26T23:06:28.714" v="1084" actId="20577"/>
          <ac:spMkLst>
            <pc:docMk/>
            <pc:sldMk cId="1583649201" sldId="273"/>
            <ac:spMk id="3" creationId="{507F2138-38CE-FB4F-963C-1AF7D9CA4471}"/>
          </ac:spMkLst>
        </pc:spChg>
        <pc:picChg chg="del">
          <ac:chgData name="Moraes,Marcia" userId="c9c67e8a-58e2-4733-9a1c-5d44fec4775b" providerId="ADAL" clId="{BF01F34B-4E2B-4B7C-8812-D38C67F6E7AD}" dt="2023-03-26T23:05:37.202" v="1047" actId="478"/>
          <ac:picMkLst>
            <pc:docMk/>
            <pc:sldMk cId="1583649201" sldId="273"/>
            <ac:picMk id="5" creationId="{6A60AAB6-55CF-4B44-9C08-E345A9012F4E}"/>
          </ac:picMkLst>
        </pc:picChg>
      </pc:sldChg>
      <pc:sldChg chg="del">
        <pc:chgData name="Moraes,Marcia" userId="c9c67e8a-58e2-4733-9a1c-5d44fec4775b" providerId="ADAL" clId="{BF01F34B-4E2B-4B7C-8812-D38C67F6E7AD}" dt="2023-03-26T23:05:54.332" v="1083" actId="2696"/>
        <pc:sldMkLst>
          <pc:docMk/>
          <pc:sldMk cId="807556313" sldId="2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8842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83920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1127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59046" y="7356453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</a:t>
            </a:r>
            <a:r>
              <a:rPr lang="en-US" sz="800" b="0" i="0" u="none" strike="noStrike">
                <a:solidFill>
                  <a:srgbClr val="7F7F7F"/>
                </a:solidFill>
                <a:effectLst/>
                <a:latin typeface="Proxima Nova"/>
              </a:rPr>
              <a:t>Created by 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CompSci-CS163-4/Handouts/tree/main/ClassExamples/10Polymorphis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11161154" cy="2217595"/>
          </a:xfrm>
        </p:spPr>
        <p:txBody>
          <a:bodyPr/>
          <a:lstStyle/>
          <a:p>
            <a:r>
              <a:rPr lang="en-US" sz="2400" dirty="0"/>
              <a:t>Complete the Polymorphism worksheet</a:t>
            </a:r>
          </a:p>
          <a:p>
            <a:endParaRPr lang="en-US" sz="2400" dirty="0"/>
          </a:p>
          <a:p>
            <a:r>
              <a:rPr lang="en-US" sz="2400" dirty="0"/>
              <a:t>Codes from this lecture </a:t>
            </a:r>
            <a:r>
              <a:rPr lang="en-US" sz="2400"/>
              <a:t>and worksheet - </a:t>
            </a:r>
            <a:r>
              <a:rPr lang="en-US" sz="2400">
                <a:hlinkClick r:id="rId2"/>
              </a:rPr>
              <a:t>https://github.com/CSU-CompSci-CS163-4/Handouts/tree/main/ClassExamples/10Polymorphism</a:t>
            </a:r>
            <a:r>
              <a:rPr lang="en-US" sz="240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364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20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13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21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(zyBooks) 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12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22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805511" y="3510532"/>
            <a:ext cx="201208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https://www.pinterest.com/pin/342062534189160703/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CBCD-3447-4F03-970A-F1628F46BEF2}"/>
              </a:ext>
            </a:extLst>
          </p:cNvPr>
          <p:cNvSpPr txBox="1"/>
          <p:nvPr/>
        </p:nvSpPr>
        <p:spPr>
          <a:xfrm>
            <a:off x="10570030" y="3886200"/>
            <a:ext cx="3069770" cy="34778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Monday Help Desk – </a:t>
            </a:r>
          </a:p>
          <a:p>
            <a:r>
              <a:rPr lang="en-US" dirty="0"/>
              <a:t>12-2pm CSB120</a:t>
            </a:r>
          </a:p>
          <a:p>
            <a:endParaRPr lang="en-US" dirty="0"/>
          </a:p>
          <a:p>
            <a:r>
              <a:rPr lang="en-US" dirty="0"/>
              <a:t>Monday Help Session – </a:t>
            </a:r>
          </a:p>
          <a:p>
            <a:r>
              <a:rPr lang="en-US" dirty="0"/>
              <a:t>3-4pm CSB325</a:t>
            </a:r>
          </a:p>
          <a:p>
            <a:endParaRPr lang="en-US" dirty="0"/>
          </a:p>
          <a:p>
            <a:r>
              <a:rPr lang="en-US" dirty="0"/>
              <a:t>Tuesday Help Desk – </a:t>
            </a:r>
          </a:p>
          <a:p>
            <a:r>
              <a:rPr lang="en-US" dirty="0"/>
              <a:t>6-8pm Teams</a:t>
            </a:r>
          </a:p>
          <a:p>
            <a:endParaRPr lang="en-US" dirty="0"/>
          </a:p>
          <a:p>
            <a:r>
              <a:rPr lang="en-US" dirty="0"/>
              <a:t>Tuesday Help Session –</a:t>
            </a:r>
          </a:p>
          <a:p>
            <a:r>
              <a:rPr lang="en-US" dirty="0"/>
              <a:t>10-11am Teams </a:t>
            </a:r>
          </a:p>
        </p:txBody>
      </p:sp>
      <p:pic>
        <p:nvPicPr>
          <p:cNvPr id="1026" name="Picture 2" descr="That's right! | Famous women quotes, Woman quotes, Important quotes">
            <a:extLst>
              <a:ext uri="{FF2B5EF4-FFF2-40B4-BE49-F238E27FC236}">
                <a16:creationId xmlns:a16="http://schemas.microsoft.com/office/drawing/2014/main" id="{76F90ADF-7BC1-487D-A39C-C9BE9DA54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523" y="-2050"/>
            <a:ext cx="2317630" cy="3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75" y="154145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88191"/>
            <a:ext cx="12946411" cy="1565621"/>
          </a:xfrm>
        </p:spPr>
        <p:txBody>
          <a:bodyPr/>
          <a:lstStyle/>
          <a:p>
            <a:r>
              <a:rPr lang="en-US" sz="2400" dirty="0"/>
              <a:t>Analyze the classes below. What type of relationship do we have: ‘has-a’ or ‘is-a’?</a:t>
            </a:r>
          </a:p>
          <a:p>
            <a:r>
              <a:rPr lang="en-US" sz="2400" dirty="0"/>
              <a:t>Explain using your own words.</a:t>
            </a:r>
          </a:p>
          <a:p>
            <a:pPr marL="699614" lvl="1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D72A2D-2676-4340-837C-2C528969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3" y="3053812"/>
            <a:ext cx="50196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3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90" y="154145"/>
            <a:ext cx="12561453" cy="1015663"/>
          </a:xfrm>
        </p:spPr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590" y="1169808"/>
            <a:ext cx="7910444" cy="481414"/>
          </a:xfrm>
        </p:spPr>
        <p:txBody>
          <a:bodyPr/>
          <a:lstStyle/>
          <a:p>
            <a:r>
              <a:rPr lang="en-US" dirty="0"/>
              <a:t>Has-a relationship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EDCA0-4E45-4E7A-8A78-F26564F15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60" y="2052326"/>
            <a:ext cx="5019675" cy="3933825"/>
          </a:xfrm>
          <a:prstGeom prst="rect">
            <a:avLst/>
          </a:prstGeom>
        </p:spPr>
      </p:pic>
      <p:pic>
        <p:nvPicPr>
          <p:cNvPr id="2050" name="Picture 2" descr="What Is the Difference Between UML Aggregation and Composition? - Software  Ideas Modeler">
            <a:extLst>
              <a:ext uri="{FF2B5EF4-FFF2-40B4-BE49-F238E27FC236}">
                <a16:creationId xmlns:a16="http://schemas.microsoft.com/office/drawing/2014/main" id="{D10C563A-EA21-43FB-9554-885D828A1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2052326"/>
            <a:ext cx="68103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0.3. Whole-Part Relationships">
            <a:extLst>
              <a:ext uri="{FF2B5EF4-FFF2-40B4-BE49-F238E27FC236}">
                <a16:creationId xmlns:a16="http://schemas.microsoft.com/office/drawing/2014/main" id="{A17FB983-41B4-47E9-BD5C-99CDEBEC3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903" y="3651477"/>
            <a:ext cx="3714296" cy="366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6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1846"/>
            <a:ext cx="11919196" cy="1015663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19" y="1018202"/>
            <a:ext cx="6164610" cy="857735"/>
          </a:xfrm>
        </p:spPr>
        <p:txBody>
          <a:bodyPr/>
          <a:lstStyle/>
          <a:p>
            <a:r>
              <a:rPr lang="en-US" dirty="0"/>
              <a:t>Is-a relationship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4899AB-6ADE-4A6C-94F5-7519A5B4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1681162"/>
            <a:ext cx="5000625" cy="4410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DC8D55-0773-46B4-9744-71626ED14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506" y="140152"/>
            <a:ext cx="6386985" cy="3736603"/>
          </a:xfrm>
          <a:prstGeom prst="rect">
            <a:avLst/>
          </a:prstGeom>
        </p:spPr>
      </p:pic>
      <p:pic>
        <p:nvPicPr>
          <p:cNvPr id="3080" name="Picture 8" descr="Classes and object orientation / CSE 2122">
            <a:extLst>
              <a:ext uri="{FF2B5EF4-FFF2-40B4-BE49-F238E27FC236}">
                <a16:creationId xmlns:a16="http://schemas.microsoft.com/office/drawing/2014/main" id="{671554FA-C0CC-4B8D-96FD-AE025D0E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057" y="3886199"/>
            <a:ext cx="3821112" cy="343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82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7" y="143259"/>
            <a:ext cx="12561453" cy="1015663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903" y="1158922"/>
            <a:ext cx="13175011" cy="6312818"/>
          </a:xfrm>
        </p:spPr>
        <p:txBody>
          <a:bodyPr/>
          <a:lstStyle/>
          <a:p>
            <a:r>
              <a:rPr lang="en-US" sz="2800" dirty="0"/>
              <a:t>Refers to determining which program behavior to execute depending on data types</a:t>
            </a:r>
          </a:p>
          <a:p>
            <a:endParaRPr lang="en-US" sz="2800" dirty="0"/>
          </a:p>
          <a:p>
            <a:r>
              <a:rPr lang="en-US" sz="2800" dirty="0"/>
              <a:t>Polymorphism of methods – methods overloading</a:t>
            </a:r>
          </a:p>
          <a:p>
            <a:pPr lvl="1"/>
            <a:r>
              <a:rPr lang="en-US" sz="2000" b="1" dirty="0"/>
              <a:t>compile-time polymorphism</a:t>
            </a:r>
          </a:p>
          <a:p>
            <a:pPr lvl="1"/>
            <a:r>
              <a:rPr lang="en-US" sz="2000" dirty="0"/>
              <a:t>compiler determines which of several identically-named methods to call based on the method's arguments</a:t>
            </a:r>
          </a:p>
          <a:p>
            <a:endParaRPr lang="en-US" sz="2400" dirty="0"/>
          </a:p>
          <a:p>
            <a:r>
              <a:rPr lang="en-US" sz="2800" dirty="0"/>
              <a:t>Polymorphism of variables – involves derived classes (inheritance)</a:t>
            </a:r>
          </a:p>
          <a:p>
            <a:pPr lvl="1"/>
            <a:r>
              <a:rPr lang="en-US" sz="2000" b="1" dirty="0"/>
              <a:t>runtime polymorphism</a:t>
            </a:r>
            <a:r>
              <a:rPr lang="en-US" dirty="0"/>
              <a:t> </a:t>
            </a:r>
          </a:p>
          <a:p>
            <a:pPr lvl="1"/>
            <a:r>
              <a:rPr lang="en-US" sz="2000" dirty="0"/>
              <a:t>compiler cannot make the determination but instead the determination is made while the program is running</a:t>
            </a:r>
          </a:p>
        </p:txBody>
      </p:sp>
    </p:spTree>
    <p:extLst>
      <p:ext uri="{BB962C8B-B14F-4D97-AF65-F5344CB8AC3E}">
        <p14:creationId xmlns:p14="http://schemas.microsoft.com/office/powerpoint/2010/main" val="21103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8C1B-DC3E-E841-B6A5-63177E30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20" y="113461"/>
            <a:ext cx="12561453" cy="1015663"/>
          </a:xfrm>
        </p:spPr>
        <p:txBody>
          <a:bodyPr/>
          <a:lstStyle/>
          <a:p>
            <a:r>
              <a:rPr lang="en-US" dirty="0"/>
              <a:t>Polymorphism of variable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3DDC95-08FB-4AC5-BD5A-0B4AD73A6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9620" y="1297711"/>
            <a:ext cx="12561453" cy="2896499"/>
          </a:xfrm>
        </p:spPr>
        <p:txBody>
          <a:bodyPr/>
          <a:lstStyle/>
          <a:p>
            <a:r>
              <a:rPr lang="en-US" sz="2800" dirty="0"/>
              <a:t>Substitution principle </a:t>
            </a:r>
            <a:r>
              <a:rPr lang="en-US" sz="2000" dirty="0"/>
              <a:t>- you can always use a subclass object when a superclass object is expected</a:t>
            </a:r>
          </a:p>
          <a:p>
            <a:r>
              <a:rPr lang="en-US" sz="2800" dirty="0"/>
              <a:t>Super class variable can store super class types and sub class types as well</a:t>
            </a:r>
          </a:p>
          <a:p>
            <a:r>
              <a:rPr lang="en-US" sz="2800" dirty="0"/>
              <a:t>Sub class variable can only store sub class types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D74CC-A1E4-4E37-A585-EF1FCFA6ECDC}"/>
              </a:ext>
            </a:extLst>
          </p:cNvPr>
          <p:cNvSpPr txBox="1"/>
          <p:nvPr/>
        </p:nvSpPr>
        <p:spPr>
          <a:xfrm>
            <a:off x="164898" y="419742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g1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C53D8-A891-4EFC-BE05-CDFF2BF33530}"/>
              </a:ext>
            </a:extLst>
          </p:cNvPr>
          <p:cNvSpPr txBox="1"/>
          <p:nvPr/>
        </p:nvSpPr>
        <p:spPr>
          <a:xfrm>
            <a:off x="164898" y="4584058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g2 = new Item();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CD10DE-ABB4-4E06-B309-A93185B51C07}"/>
              </a:ext>
            </a:extLst>
          </p:cNvPr>
          <p:cNvSpPr txBox="1"/>
          <p:nvPr/>
        </p:nvSpPr>
        <p:spPr>
          <a:xfrm>
            <a:off x="164898" y="511774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Item g3 = new Item();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1CECD-7DC6-4D1E-BC73-033D0FDE486D}"/>
              </a:ext>
            </a:extLst>
          </p:cNvPr>
          <p:cNvSpPr txBox="1"/>
          <p:nvPr/>
        </p:nvSpPr>
        <p:spPr>
          <a:xfrm>
            <a:off x="164898" y="5583066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Item g4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B05108-D10D-43E2-9CEE-3FE56792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060" y="3582816"/>
            <a:ext cx="3610883" cy="36989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D5332A-E1D5-47B1-94B4-5D8DD4F9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893" y="3566406"/>
            <a:ext cx="2077540" cy="17756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0812BD-29AC-4483-BCA7-CED80FC58BEC}"/>
              </a:ext>
            </a:extLst>
          </p:cNvPr>
          <p:cNvSpPr txBox="1"/>
          <p:nvPr/>
        </p:nvSpPr>
        <p:spPr>
          <a:xfrm>
            <a:off x="5313006" y="4166642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0C6BCD-7B2B-41A4-BD3E-B60604DD9E2F}"/>
              </a:ext>
            </a:extLst>
          </p:cNvPr>
          <p:cNvSpPr txBox="1"/>
          <p:nvPr/>
        </p:nvSpPr>
        <p:spPr>
          <a:xfrm>
            <a:off x="5313006" y="4614129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A0A515-E7E1-4F06-ACC9-0746ABC06A34}"/>
              </a:ext>
            </a:extLst>
          </p:cNvPr>
          <p:cNvSpPr txBox="1"/>
          <p:nvPr/>
        </p:nvSpPr>
        <p:spPr>
          <a:xfrm>
            <a:off x="5346159" y="5098597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60D81F-AFB1-451B-84AC-E6E10B3FE3F0}"/>
              </a:ext>
            </a:extLst>
          </p:cNvPr>
          <p:cNvSpPr txBox="1"/>
          <p:nvPr/>
        </p:nvSpPr>
        <p:spPr>
          <a:xfrm>
            <a:off x="5313006" y="5583066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Incorrect!</a:t>
            </a:r>
          </a:p>
        </p:txBody>
      </p:sp>
    </p:spTree>
    <p:extLst>
      <p:ext uri="{BB962C8B-B14F-4D97-AF65-F5344CB8AC3E}">
        <p14:creationId xmlns:p14="http://schemas.microsoft.com/office/powerpoint/2010/main" val="24654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89" y="104093"/>
            <a:ext cx="12561453" cy="1015663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of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942131"/>
            <a:ext cx="12217071" cy="679160"/>
          </a:xfrm>
        </p:spPr>
        <p:txBody>
          <a:bodyPr/>
          <a:lstStyle/>
          <a:p>
            <a:r>
              <a:rPr lang="en-US" sz="3000" dirty="0"/>
              <a:t>Store a collection of objects of various class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2A107-B434-4CA9-B953-9F1DA86C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08" y="1621291"/>
            <a:ext cx="7124700" cy="570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C8B316-6B46-40EF-AB0F-B64409F3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857" y="485297"/>
            <a:ext cx="2667000" cy="174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CF43C7-9C77-4715-9AC5-B536C97A5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83" y="1621291"/>
            <a:ext cx="62198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6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148510"/>
            <a:ext cx="12561453" cy="1015663"/>
          </a:xfrm>
        </p:spPr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266102"/>
            <a:ext cx="11912268" cy="1023422"/>
          </a:xfrm>
        </p:spPr>
        <p:txBody>
          <a:bodyPr/>
          <a:lstStyle/>
          <a:p>
            <a:r>
              <a:rPr lang="en-US" sz="2400" dirty="0"/>
              <a:t>Rewrite the class Pet to have its constructors properly overloaded.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C3294FB-6AA5-4C38-ACE3-3B21B7375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79" y="1959626"/>
            <a:ext cx="9633857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printArrayListV2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++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obj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"String:"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"Integer:"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"Double:"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Business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"Business:"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89A51EB2-5938-4503-962D-4191728186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D18CAB-B00B-469B-942C-798A83C49E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ABAC91-C1EB-481F-B60B-A09C54856BBA}">
  <ds:schemaRefs>
    <ds:schemaRef ds:uri="http://www.w3.org/XML/1998/namespace"/>
    <ds:schemaRef ds:uri="http://schemas.microsoft.com/office/2006/metadata/properties"/>
    <ds:schemaRef ds:uri="92c41bee-f0ee-4aa6-9399-a35fbb883510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e06ed288-fd75-4b50-bbed-f5a5df88c31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1149</TotalTime>
  <Words>465</Words>
  <Application>Microsoft Office PowerPoint</Application>
  <PresentationFormat>Custom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Courier New</vt:lpstr>
      <vt:lpstr>Franklin Gothic Book</vt:lpstr>
      <vt:lpstr>JetBrains Mono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Composition</vt:lpstr>
      <vt:lpstr>Inheritance</vt:lpstr>
      <vt:lpstr>Polymorphism</vt:lpstr>
      <vt:lpstr>Polymorphism of variable</vt:lpstr>
      <vt:lpstr>ArrayList of Objects</vt:lpstr>
      <vt:lpstr>instanceof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14</cp:revision>
  <dcterms:created xsi:type="dcterms:W3CDTF">2020-04-15T02:27:17Z</dcterms:created>
  <dcterms:modified xsi:type="dcterms:W3CDTF">2023-03-26T23:20:54Z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