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0" r:id="rId6"/>
    <p:sldId id="272" r:id="rId7"/>
    <p:sldId id="258" r:id="rId8"/>
    <p:sldId id="276" r:id="rId9"/>
    <p:sldId id="259" r:id="rId10"/>
    <p:sldId id="260" r:id="rId11"/>
    <p:sldId id="264" r:id="rId12"/>
    <p:sldId id="261" r:id="rId13"/>
    <p:sldId id="263" r:id="rId14"/>
    <p:sldId id="274" r:id="rId15"/>
    <p:sldId id="275" r:id="rId16"/>
    <p:sldId id="267" r:id="rId17"/>
    <p:sldId id="262" r:id="rId1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9" autoAdjust="0"/>
    <p:restoredTop sz="93784" autoAdjust="0"/>
  </p:normalViewPr>
  <p:slideViewPr>
    <p:cSldViewPr snapToGrid="0" snapToObjects="1">
      <p:cViewPr varScale="1">
        <p:scale>
          <a:sx n="31" d="100"/>
          <a:sy n="31" d="100"/>
        </p:scale>
        <p:origin x="60" y="64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CC8A3895-9B1D-4E8D-B30E-808FECC1E1B4}"/>
  </pc:docChgLst>
  <pc:docChgLst>
    <pc:chgData name="Marcia Moraes" userId="c9c67e8a-58e2-4733-9a1c-5d44fec4775b" providerId="ADAL" clId="{F9CDF985-13F2-499A-8A55-943F22618C3C}"/>
    <pc:docChg chg="undo redo custSel addSld delSld modSld sldOrd">
      <pc:chgData name="Marcia Moraes" userId="c9c67e8a-58e2-4733-9a1c-5d44fec4775b" providerId="ADAL" clId="{F9CDF985-13F2-499A-8A55-943F22618C3C}" dt="2023-09-26T22:06:42.612" v="6636"/>
      <pc:docMkLst>
        <pc:docMk/>
      </pc:docMkLst>
      <pc:sldChg chg="addSp delSp modSp">
        <pc:chgData name="Marcia Moraes" userId="c9c67e8a-58e2-4733-9a1c-5d44fec4775b" providerId="ADAL" clId="{F9CDF985-13F2-499A-8A55-943F22618C3C}" dt="2023-09-26T22:06:42.612" v="6636"/>
        <pc:sldMkLst>
          <pc:docMk/>
          <pc:sldMk cId="661209559" sldId="256"/>
        </pc:sldMkLst>
        <pc:spChg chg="add del mod">
          <ac:chgData name="Marcia Moraes" userId="c9c67e8a-58e2-4733-9a1c-5d44fec4775b" providerId="ADAL" clId="{F9CDF985-13F2-499A-8A55-943F22618C3C}" dt="2023-09-26T21:27:49.594" v="6062"/>
          <ac:spMkLst>
            <pc:docMk/>
            <pc:sldMk cId="661209559" sldId="256"/>
            <ac:spMk id="2" creationId="{3FF911C0-4C99-4A85-8385-95F55A8DF17B}"/>
          </ac:spMkLst>
        </pc:spChg>
        <pc:spChg chg="add del mod">
          <ac:chgData name="Marcia Moraes" userId="c9c67e8a-58e2-4733-9a1c-5d44fec4775b" providerId="ADAL" clId="{F9CDF985-13F2-499A-8A55-943F22618C3C}" dt="2023-09-26T21:27:55.972" v="6063"/>
          <ac:spMkLst>
            <pc:docMk/>
            <pc:sldMk cId="661209559" sldId="256"/>
            <ac:spMk id="3" creationId="{4B4ED4CA-9AE4-416D-BAB2-6B401FA219B4}"/>
          </ac:spMkLst>
        </pc:spChg>
        <pc:spChg chg="mod">
          <ac:chgData name="Marcia Moraes" userId="c9c67e8a-58e2-4733-9a1c-5d44fec4775b" providerId="ADAL" clId="{F9CDF985-13F2-499A-8A55-943F22618C3C}" dt="2023-09-26T22:06:35.479" v="6635" actId="962"/>
          <ac:spMkLst>
            <pc:docMk/>
            <pc:sldMk cId="661209559" sldId="256"/>
            <ac:spMk id="4" creationId="{36830EDF-82C3-4D4E-8F52-61F2DB42DA11}"/>
          </ac:spMkLst>
        </pc:spChg>
        <pc:spChg chg="del">
          <ac:chgData name="Marcia Moraes" userId="c9c67e8a-58e2-4733-9a1c-5d44fec4775b" providerId="ADAL" clId="{F9CDF985-13F2-499A-8A55-943F22618C3C}" dt="2023-09-26T21:27:49.594" v="6062"/>
          <ac:spMkLst>
            <pc:docMk/>
            <pc:sldMk cId="661209559" sldId="256"/>
            <ac:spMk id="5" creationId="{2D277C9B-9163-FB49-9FDB-50914D5C9EE4}"/>
          </ac:spMkLst>
        </pc:spChg>
        <pc:spChg chg="add del mod">
          <ac:chgData name="Marcia Moraes" userId="c9c67e8a-58e2-4733-9a1c-5d44fec4775b" providerId="ADAL" clId="{F9CDF985-13F2-499A-8A55-943F22618C3C}" dt="2023-09-26T21:25:00.288" v="6033" actId="478"/>
          <ac:spMkLst>
            <pc:docMk/>
            <pc:sldMk cId="661209559" sldId="256"/>
            <ac:spMk id="6" creationId="{276ACBB4-0AC3-4E06-BE7D-E800317FD2E1}"/>
          </ac:spMkLst>
        </pc:spChg>
        <pc:spChg chg="add del mod">
          <ac:chgData name="Marcia Moraes" userId="c9c67e8a-58e2-4733-9a1c-5d44fec4775b" providerId="ADAL" clId="{F9CDF985-13F2-499A-8A55-943F22618C3C}" dt="2023-09-26T21:27:55.972" v="6063"/>
          <ac:spMkLst>
            <pc:docMk/>
            <pc:sldMk cId="661209559" sldId="256"/>
            <ac:spMk id="7" creationId="{E84E79FB-42B5-4952-B840-D1974A38191C}"/>
          </ac:spMkLst>
        </pc:spChg>
        <pc:spChg chg="add del mod">
          <ac:chgData name="Marcia Moraes" userId="c9c67e8a-58e2-4733-9a1c-5d44fec4775b" providerId="ADAL" clId="{F9CDF985-13F2-499A-8A55-943F22618C3C}" dt="2023-09-26T21:27:59.274" v="6064"/>
          <ac:spMkLst>
            <pc:docMk/>
            <pc:sldMk cId="661209559" sldId="256"/>
            <ac:spMk id="8" creationId="{475D4A79-A43D-4436-AEE9-F16B21570364}"/>
          </ac:spMkLst>
        </pc:spChg>
        <pc:spChg chg="add del mod">
          <ac:chgData name="Marcia Moraes" userId="c9c67e8a-58e2-4733-9a1c-5d44fec4775b" providerId="ADAL" clId="{F9CDF985-13F2-499A-8A55-943F22618C3C}" dt="2023-09-26T21:27:59.274" v="6064"/>
          <ac:spMkLst>
            <pc:docMk/>
            <pc:sldMk cId="661209559" sldId="256"/>
            <ac:spMk id="9" creationId="{B3802B87-2A33-4312-A5DB-AE9A768E3A8F}"/>
          </ac:spMkLst>
        </pc:spChg>
        <pc:spChg chg="add del mod">
          <ac:chgData name="Marcia Moraes" userId="c9c67e8a-58e2-4733-9a1c-5d44fec4775b" providerId="ADAL" clId="{F9CDF985-13F2-499A-8A55-943F22618C3C}" dt="2023-09-26T21:28:11.076" v="6065"/>
          <ac:spMkLst>
            <pc:docMk/>
            <pc:sldMk cId="661209559" sldId="256"/>
            <ac:spMk id="10" creationId="{A2CE2476-E590-40CD-9783-0E923EBB4B25}"/>
          </ac:spMkLst>
        </pc:spChg>
        <pc:spChg chg="add del mod">
          <ac:chgData name="Marcia Moraes" userId="c9c67e8a-58e2-4733-9a1c-5d44fec4775b" providerId="ADAL" clId="{F9CDF985-13F2-499A-8A55-943F22618C3C}" dt="2023-09-26T21:28:11.076" v="6065"/>
          <ac:spMkLst>
            <pc:docMk/>
            <pc:sldMk cId="661209559" sldId="256"/>
            <ac:spMk id="11" creationId="{C54CC41A-6836-4E13-9C19-96DEDA0E99CC}"/>
          </ac:spMkLst>
        </pc:spChg>
        <pc:spChg chg="add del mod">
          <ac:chgData name="Marcia Moraes" userId="c9c67e8a-58e2-4733-9a1c-5d44fec4775b" providerId="ADAL" clId="{F9CDF985-13F2-499A-8A55-943F22618C3C}" dt="2023-09-26T21:28:12.266" v="6066"/>
          <ac:spMkLst>
            <pc:docMk/>
            <pc:sldMk cId="661209559" sldId="256"/>
            <ac:spMk id="12" creationId="{C4B29631-63AB-4E44-9AE0-738CC1CA28B2}"/>
          </ac:spMkLst>
        </pc:spChg>
        <pc:spChg chg="add del mod">
          <ac:chgData name="Marcia Moraes" userId="c9c67e8a-58e2-4733-9a1c-5d44fec4775b" providerId="ADAL" clId="{F9CDF985-13F2-499A-8A55-943F22618C3C}" dt="2023-09-26T21:28:12.266" v="6066"/>
          <ac:spMkLst>
            <pc:docMk/>
            <pc:sldMk cId="661209559" sldId="256"/>
            <ac:spMk id="13" creationId="{A8B0C91A-298E-48AC-B1AE-617A3AF7817D}"/>
          </ac:spMkLst>
        </pc:spChg>
        <pc:spChg chg="add del mod">
          <ac:chgData name="Marcia Moraes" userId="c9c67e8a-58e2-4733-9a1c-5d44fec4775b" providerId="ADAL" clId="{F9CDF985-13F2-499A-8A55-943F22618C3C}" dt="2023-09-26T21:28:12.658" v="6067"/>
          <ac:spMkLst>
            <pc:docMk/>
            <pc:sldMk cId="661209559" sldId="256"/>
            <ac:spMk id="14" creationId="{DCB71199-AAD5-4A4F-B7CD-9AFDE1755263}"/>
          </ac:spMkLst>
        </pc:spChg>
        <pc:spChg chg="add del mod">
          <ac:chgData name="Marcia Moraes" userId="c9c67e8a-58e2-4733-9a1c-5d44fec4775b" providerId="ADAL" clId="{F9CDF985-13F2-499A-8A55-943F22618C3C}" dt="2023-09-26T21:28:12.658" v="6067"/>
          <ac:spMkLst>
            <pc:docMk/>
            <pc:sldMk cId="661209559" sldId="256"/>
            <ac:spMk id="15" creationId="{6886BA6A-E2B1-4105-AC25-C2A60B307F6B}"/>
          </ac:spMkLst>
        </pc:spChg>
        <pc:spChg chg="add del mod">
          <ac:chgData name="Marcia Moraes" userId="c9c67e8a-58e2-4733-9a1c-5d44fec4775b" providerId="ADAL" clId="{F9CDF985-13F2-499A-8A55-943F22618C3C}" dt="2023-09-26T21:28:12.881" v="6068"/>
          <ac:spMkLst>
            <pc:docMk/>
            <pc:sldMk cId="661209559" sldId="256"/>
            <ac:spMk id="16" creationId="{212B24BC-7CFA-494A-AA47-3CBBF7C78B24}"/>
          </ac:spMkLst>
        </pc:spChg>
        <pc:spChg chg="add del mod">
          <ac:chgData name="Marcia Moraes" userId="c9c67e8a-58e2-4733-9a1c-5d44fec4775b" providerId="ADAL" clId="{F9CDF985-13F2-499A-8A55-943F22618C3C}" dt="2023-09-26T21:28:12.881" v="6068"/>
          <ac:spMkLst>
            <pc:docMk/>
            <pc:sldMk cId="661209559" sldId="256"/>
            <ac:spMk id="17" creationId="{25A6EAAA-056D-4832-9BDE-CD317893B1CF}"/>
          </ac:spMkLst>
        </pc:spChg>
        <pc:spChg chg="add del mod">
          <ac:chgData name="Marcia Moraes" userId="c9c67e8a-58e2-4733-9a1c-5d44fec4775b" providerId="ADAL" clId="{F9CDF985-13F2-499A-8A55-943F22618C3C}" dt="2023-09-26T21:37:59.178" v="6101"/>
          <ac:spMkLst>
            <pc:docMk/>
            <pc:sldMk cId="661209559" sldId="256"/>
            <ac:spMk id="18" creationId="{9F6F24CD-4DB9-45A4-884B-A412F5B130FF}"/>
          </ac:spMkLst>
        </pc:spChg>
        <pc:spChg chg="add del mod">
          <ac:chgData name="Marcia Moraes" userId="c9c67e8a-58e2-4733-9a1c-5d44fec4775b" providerId="ADAL" clId="{F9CDF985-13F2-499A-8A55-943F22618C3C}" dt="2023-09-26T21:37:53.600" v="6100"/>
          <ac:spMkLst>
            <pc:docMk/>
            <pc:sldMk cId="661209559" sldId="256"/>
            <ac:spMk id="19" creationId="{F19EC8BD-2311-48CA-B860-FCD6DBDB03F0}"/>
          </ac:spMkLst>
        </pc:spChg>
        <pc:spChg chg="add del mod">
          <ac:chgData name="Marcia Moraes" userId="c9c67e8a-58e2-4733-9a1c-5d44fec4775b" providerId="ADAL" clId="{F9CDF985-13F2-499A-8A55-943F22618C3C}" dt="2023-09-26T21:37:53.156" v="6099"/>
          <ac:spMkLst>
            <pc:docMk/>
            <pc:sldMk cId="661209559" sldId="256"/>
            <ac:spMk id="20" creationId="{719B80EC-D0EC-49B0-A413-AB0C0DC5DD56}"/>
          </ac:spMkLst>
        </pc:spChg>
        <pc:spChg chg="add del mod">
          <ac:chgData name="Marcia Moraes" userId="c9c67e8a-58e2-4733-9a1c-5d44fec4775b" providerId="ADAL" clId="{F9CDF985-13F2-499A-8A55-943F22618C3C}" dt="2023-09-26T21:37:53.156" v="6099"/>
          <ac:spMkLst>
            <pc:docMk/>
            <pc:sldMk cId="661209559" sldId="256"/>
            <ac:spMk id="21" creationId="{447B6AEA-E2A2-4124-B187-1F73903B5388}"/>
          </ac:spMkLst>
        </pc:spChg>
        <pc:spChg chg="add del mod">
          <ac:chgData name="Marcia Moraes" userId="c9c67e8a-58e2-4733-9a1c-5d44fec4775b" providerId="ADAL" clId="{F9CDF985-13F2-499A-8A55-943F22618C3C}" dt="2023-09-26T21:37:52.783" v="6098"/>
          <ac:spMkLst>
            <pc:docMk/>
            <pc:sldMk cId="661209559" sldId="256"/>
            <ac:spMk id="22" creationId="{0514D0EC-3B7D-4DFA-96A3-04B1E3E5E36C}"/>
          </ac:spMkLst>
        </pc:spChg>
        <pc:spChg chg="add del mod">
          <ac:chgData name="Marcia Moraes" userId="c9c67e8a-58e2-4733-9a1c-5d44fec4775b" providerId="ADAL" clId="{F9CDF985-13F2-499A-8A55-943F22618C3C}" dt="2023-09-26T21:37:52.783" v="6098"/>
          <ac:spMkLst>
            <pc:docMk/>
            <pc:sldMk cId="661209559" sldId="256"/>
            <ac:spMk id="23" creationId="{E6B594B3-9CC3-4F8B-9740-E46C7FCAD1E6}"/>
          </ac:spMkLst>
        </pc:spChg>
        <pc:spChg chg="add del mod">
          <ac:chgData name="Marcia Moraes" userId="c9c67e8a-58e2-4733-9a1c-5d44fec4775b" providerId="ADAL" clId="{F9CDF985-13F2-499A-8A55-943F22618C3C}" dt="2023-09-26T21:37:52.432" v="6097"/>
          <ac:spMkLst>
            <pc:docMk/>
            <pc:sldMk cId="661209559" sldId="256"/>
            <ac:spMk id="24" creationId="{DDDC149B-4258-432B-860D-14880CE6024C}"/>
          </ac:spMkLst>
        </pc:spChg>
        <pc:spChg chg="add del mod">
          <ac:chgData name="Marcia Moraes" userId="c9c67e8a-58e2-4733-9a1c-5d44fec4775b" providerId="ADAL" clId="{F9CDF985-13F2-499A-8A55-943F22618C3C}" dt="2023-09-26T21:37:52.432" v="6097"/>
          <ac:spMkLst>
            <pc:docMk/>
            <pc:sldMk cId="661209559" sldId="256"/>
            <ac:spMk id="25" creationId="{1F3C59C7-671C-4823-9D9C-3416028546C7}"/>
          </ac:spMkLst>
        </pc:spChg>
        <pc:spChg chg="add del mod">
          <ac:chgData name="Marcia Moraes" userId="c9c67e8a-58e2-4733-9a1c-5d44fec4775b" providerId="ADAL" clId="{F9CDF985-13F2-499A-8A55-943F22618C3C}" dt="2023-09-26T21:37:59.178" v="6101"/>
          <ac:spMkLst>
            <pc:docMk/>
            <pc:sldMk cId="661209559" sldId="256"/>
            <ac:spMk id="26" creationId="{787D8391-3B6B-430F-B9BF-3515D3634979}"/>
          </ac:spMkLst>
        </pc:spChg>
        <pc:spChg chg="add del mod">
          <ac:chgData name="Marcia Moraes" userId="c9c67e8a-58e2-4733-9a1c-5d44fec4775b" providerId="ADAL" clId="{F9CDF985-13F2-499A-8A55-943F22618C3C}" dt="2023-09-26T21:38:02.391" v="6102"/>
          <ac:spMkLst>
            <pc:docMk/>
            <pc:sldMk cId="661209559" sldId="256"/>
            <ac:spMk id="27" creationId="{B2F15635-5FDE-4464-981E-76807C3060C3}"/>
          </ac:spMkLst>
        </pc:spChg>
        <pc:spChg chg="add del mod">
          <ac:chgData name="Marcia Moraes" userId="c9c67e8a-58e2-4733-9a1c-5d44fec4775b" providerId="ADAL" clId="{F9CDF985-13F2-499A-8A55-943F22618C3C}" dt="2023-09-26T21:38:02.391" v="6102"/>
          <ac:spMkLst>
            <pc:docMk/>
            <pc:sldMk cId="661209559" sldId="256"/>
            <ac:spMk id="28" creationId="{D88D6534-30C3-40D7-B84E-C75F0E0915AA}"/>
          </ac:spMkLst>
        </pc:spChg>
        <pc:spChg chg="add del mod">
          <ac:chgData name="Marcia Moraes" userId="c9c67e8a-58e2-4733-9a1c-5d44fec4775b" providerId="ADAL" clId="{F9CDF985-13F2-499A-8A55-943F22618C3C}" dt="2023-09-26T21:38:12.702" v="6103"/>
          <ac:spMkLst>
            <pc:docMk/>
            <pc:sldMk cId="661209559" sldId="256"/>
            <ac:spMk id="29" creationId="{ED83E30B-875C-41AE-B1F4-C14A3FFCD5A8}"/>
          </ac:spMkLst>
        </pc:spChg>
        <pc:spChg chg="add del mod">
          <ac:chgData name="Marcia Moraes" userId="c9c67e8a-58e2-4733-9a1c-5d44fec4775b" providerId="ADAL" clId="{F9CDF985-13F2-499A-8A55-943F22618C3C}" dt="2023-09-26T21:38:12.702" v="6103"/>
          <ac:spMkLst>
            <pc:docMk/>
            <pc:sldMk cId="661209559" sldId="256"/>
            <ac:spMk id="30" creationId="{63A95D1E-4F42-4935-930B-2118DDE45AB1}"/>
          </ac:spMkLst>
        </pc:spChg>
        <pc:spChg chg="add del mod">
          <ac:chgData name="Marcia Moraes" userId="c9c67e8a-58e2-4733-9a1c-5d44fec4775b" providerId="ADAL" clId="{F9CDF985-13F2-499A-8A55-943F22618C3C}" dt="2023-09-26T21:38:28.414" v="6104" actId="478"/>
          <ac:spMkLst>
            <pc:docMk/>
            <pc:sldMk cId="661209559" sldId="256"/>
            <ac:spMk id="31" creationId="{B737E5DB-9D08-410F-AA5C-AC0E5AFF78D2}"/>
          </ac:spMkLst>
        </pc:spChg>
        <pc:spChg chg="add del mod">
          <ac:chgData name="Marcia Moraes" userId="c9c67e8a-58e2-4733-9a1c-5d44fec4775b" providerId="ADAL" clId="{F9CDF985-13F2-499A-8A55-943F22618C3C}" dt="2023-09-26T21:38:38.802" v="6105"/>
          <ac:spMkLst>
            <pc:docMk/>
            <pc:sldMk cId="661209559" sldId="256"/>
            <ac:spMk id="32" creationId="{267CA27E-4CB1-4DA7-BDF8-90DC1C0EEABC}"/>
          </ac:spMkLst>
        </pc:spChg>
        <pc:spChg chg="add del mod">
          <ac:chgData name="Marcia Moraes" userId="c9c67e8a-58e2-4733-9a1c-5d44fec4775b" providerId="ADAL" clId="{F9CDF985-13F2-499A-8A55-943F22618C3C}" dt="2023-09-26T22:06:42.612" v="6636"/>
          <ac:spMkLst>
            <pc:docMk/>
            <pc:sldMk cId="661209559" sldId="256"/>
            <ac:spMk id="33" creationId="{8D5FE942-F4B2-4C48-A7DA-3B6DE47DA7D2}"/>
          </ac:spMkLst>
        </pc:spChg>
        <pc:spChg chg="add del mod">
          <ac:chgData name="Marcia Moraes" userId="c9c67e8a-58e2-4733-9a1c-5d44fec4775b" providerId="ADAL" clId="{F9CDF985-13F2-499A-8A55-943F22618C3C}" dt="2023-09-26T22:06:42.612" v="6636"/>
          <ac:spMkLst>
            <pc:docMk/>
            <pc:sldMk cId="661209559" sldId="256"/>
            <ac:spMk id="34" creationId="{13D82973-5F3F-46B5-922F-7F976FDADCE8}"/>
          </ac:spMkLst>
        </pc:spChg>
        <pc:spChg chg="add mod">
          <ac:chgData name="Marcia Moraes" userId="c9c67e8a-58e2-4733-9a1c-5d44fec4775b" providerId="ADAL" clId="{F9CDF985-13F2-499A-8A55-943F22618C3C}" dt="2023-09-26T22:06:42.612" v="6636"/>
          <ac:spMkLst>
            <pc:docMk/>
            <pc:sldMk cId="661209559" sldId="256"/>
            <ac:spMk id="35" creationId="{3706C415-DAB1-455A-9847-133A35D685E8}"/>
          </ac:spMkLst>
        </pc:spChg>
      </pc:sldChg>
      <pc:sldChg chg="addSp delSp modSp">
        <pc:chgData name="Marcia Moraes" userId="c9c67e8a-58e2-4733-9a1c-5d44fec4775b" providerId="ADAL" clId="{F9CDF985-13F2-499A-8A55-943F22618C3C}" dt="2023-09-26T21:54:56.986" v="6552" actId="962"/>
        <pc:sldMkLst>
          <pc:docMk/>
          <pc:sldMk cId="407826274" sldId="258"/>
        </pc:sldMkLst>
        <pc:spChg chg="del mod topLvl">
          <ac:chgData name="Marcia Moraes" userId="c9c67e8a-58e2-4733-9a1c-5d44fec4775b" providerId="ADAL" clId="{F9CDF985-13F2-499A-8A55-943F22618C3C}" dt="2023-09-26T21:40:36.542" v="6129" actId="478"/>
          <ac:spMkLst>
            <pc:docMk/>
            <pc:sldMk cId="407826274" sldId="258"/>
            <ac:spMk id="5" creationId="{DA95CF51-8E79-474D-B76D-003E76F96C2A}"/>
          </ac:spMkLst>
        </pc:spChg>
        <pc:spChg chg="del mod topLvl">
          <ac:chgData name="Marcia Moraes" userId="c9c67e8a-58e2-4733-9a1c-5d44fec4775b" providerId="ADAL" clId="{F9CDF985-13F2-499A-8A55-943F22618C3C}" dt="2023-09-26T21:40:35.364" v="6128" actId="478"/>
          <ac:spMkLst>
            <pc:docMk/>
            <pc:sldMk cId="407826274" sldId="258"/>
            <ac:spMk id="6" creationId="{DCF86168-D650-864E-B515-23840412627C}"/>
          </ac:spMkLst>
        </pc:spChg>
        <pc:spChg chg="del mod topLvl">
          <ac:chgData name="Marcia Moraes" userId="c9c67e8a-58e2-4733-9a1c-5d44fec4775b" providerId="ADAL" clId="{F9CDF985-13F2-499A-8A55-943F22618C3C}" dt="2023-09-26T21:40:34.085" v="6127" actId="478"/>
          <ac:spMkLst>
            <pc:docMk/>
            <pc:sldMk cId="407826274" sldId="258"/>
            <ac:spMk id="7" creationId="{47576919-F75C-3C41-8938-DDE50C14AF5B}"/>
          </ac:spMkLst>
        </pc:spChg>
        <pc:spChg chg="mod topLvl">
          <ac:chgData name="Marcia Moraes" userId="c9c67e8a-58e2-4733-9a1c-5d44fec4775b" providerId="ADAL" clId="{F9CDF985-13F2-499A-8A55-943F22618C3C}" dt="2023-09-26T21:40:45.884" v="6130" actId="164"/>
          <ac:spMkLst>
            <pc:docMk/>
            <pc:sldMk cId="407826274" sldId="258"/>
            <ac:spMk id="8" creationId="{449706A5-AE7F-F746-87B8-5975667FBAE0}"/>
          </ac:spMkLst>
        </pc:spChg>
        <pc:spChg chg="mod topLvl">
          <ac:chgData name="Marcia Moraes" userId="c9c67e8a-58e2-4733-9a1c-5d44fec4775b" providerId="ADAL" clId="{F9CDF985-13F2-499A-8A55-943F22618C3C}" dt="2023-09-26T21:40:45.884" v="6130" actId="164"/>
          <ac:spMkLst>
            <pc:docMk/>
            <pc:sldMk cId="407826274" sldId="258"/>
            <ac:spMk id="9" creationId="{B00240D5-B010-414A-9AE9-D19B175A7463}"/>
          </ac:spMkLst>
        </pc:spChg>
        <pc:spChg chg="mod topLvl">
          <ac:chgData name="Marcia Moraes" userId="c9c67e8a-58e2-4733-9a1c-5d44fec4775b" providerId="ADAL" clId="{F9CDF985-13F2-499A-8A55-943F22618C3C}" dt="2023-09-26T21:40:45.884" v="6130" actId="164"/>
          <ac:spMkLst>
            <pc:docMk/>
            <pc:sldMk cId="407826274" sldId="258"/>
            <ac:spMk id="10" creationId="{0CEF6381-413D-6940-910B-0C6D27599A1A}"/>
          </ac:spMkLst>
        </pc:spChg>
        <pc:spChg chg="mod">
          <ac:chgData name="Marcia Moraes" userId="c9c67e8a-58e2-4733-9a1c-5d44fec4775b" providerId="ADAL" clId="{F9CDF985-13F2-499A-8A55-943F22618C3C}" dt="2023-09-26T21:41:28.739" v="6133" actId="13244"/>
          <ac:spMkLst>
            <pc:docMk/>
            <pc:sldMk cId="407826274" sldId="258"/>
            <ac:spMk id="11" creationId="{38B5EEA3-6FD4-DA45-BE82-39C2D4E31FFF}"/>
          </ac:spMkLst>
        </pc:spChg>
        <pc:spChg chg="mod">
          <ac:chgData name="Marcia Moraes" userId="c9c67e8a-58e2-4733-9a1c-5d44fec4775b" providerId="ADAL" clId="{F9CDF985-13F2-499A-8A55-943F22618C3C}" dt="2023-09-26T21:41:07.143" v="6131" actId="13244"/>
          <ac:spMkLst>
            <pc:docMk/>
            <pc:sldMk cId="407826274" sldId="258"/>
            <ac:spMk id="13" creationId="{FF03C9D6-8EEF-754E-B157-10E7452FEDCA}"/>
          </ac:spMkLst>
        </pc:spChg>
        <pc:spChg chg="mod">
          <ac:chgData name="Marcia Moraes" userId="c9c67e8a-58e2-4733-9a1c-5d44fec4775b" providerId="ADAL" clId="{F9CDF985-13F2-499A-8A55-943F22618C3C}" dt="2023-09-26T21:41:14.733" v="6132" actId="13244"/>
          <ac:spMkLst>
            <pc:docMk/>
            <pc:sldMk cId="407826274" sldId="258"/>
            <ac:spMk id="14" creationId="{15CE75E1-C219-A443-AEB0-C98C30C96FAA}"/>
          </ac:spMkLst>
        </pc:spChg>
        <pc:spChg chg="mod">
          <ac:chgData name="Marcia Moraes" userId="c9c67e8a-58e2-4733-9a1c-5d44fec4775b" providerId="ADAL" clId="{F9CDF985-13F2-499A-8A55-943F22618C3C}" dt="2023-09-26T21:40:45.884" v="6130" actId="164"/>
          <ac:spMkLst>
            <pc:docMk/>
            <pc:sldMk cId="407826274" sldId="258"/>
            <ac:spMk id="15" creationId="{29E895D7-4A3D-2649-A596-95AFBC58D4C3}"/>
          </ac:spMkLst>
        </pc:spChg>
        <pc:grpChg chg="del mod">
          <ac:chgData name="Marcia Moraes" userId="c9c67e8a-58e2-4733-9a1c-5d44fec4775b" providerId="ADAL" clId="{F9CDF985-13F2-499A-8A55-943F22618C3C}" dt="2023-09-26T21:40:31.445" v="6126" actId="165"/>
          <ac:grpSpMkLst>
            <pc:docMk/>
            <pc:sldMk cId="407826274" sldId="258"/>
            <ac:grpSpMk id="4" creationId="{70D961CE-F386-9D4A-AC56-FA4FF9CAAD4F}"/>
          </ac:grpSpMkLst>
        </pc:grpChg>
        <pc:grpChg chg="add mod">
          <ac:chgData name="Marcia Moraes" userId="c9c67e8a-58e2-4733-9a1c-5d44fec4775b" providerId="ADAL" clId="{F9CDF985-13F2-499A-8A55-943F22618C3C}" dt="2023-09-26T21:54:56.986" v="6552" actId="962"/>
          <ac:grpSpMkLst>
            <pc:docMk/>
            <pc:sldMk cId="407826274" sldId="258"/>
            <ac:grpSpMk id="16" creationId="{7714DD22-A71D-463B-B18D-9045A7B15839}"/>
          </ac:grpSpMkLst>
        </pc:grpChg>
        <pc:cxnChg chg="mod">
          <ac:chgData name="Marcia Moraes" userId="c9c67e8a-58e2-4733-9a1c-5d44fec4775b" providerId="ADAL" clId="{F9CDF985-13F2-499A-8A55-943F22618C3C}" dt="2023-09-26T21:31:22.982" v="6075" actId="13244"/>
          <ac:cxnSpMkLst>
            <pc:docMk/>
            <pc:sldMk cId="407826274" sldId="258"/>
            <ac:cxnSpMk id="12" creationId="{E08B362F-300B-A648-8B73-8E490BC13D1C}"/>
          </ac:cxnSpMkLst>
        </pc:cxnChg>
      </pc:sldChg>
      <pc:sldChg chg="delSp modSp delAnim">
        <pc:chgData name="Marcia Moraes" userId="c9c67e8a-58e2-4733-9a1c-5d44fec4775b" providerId="ADAL" clId="{F9CDF985-13F2-499A-8A55-943F22618C3C}" dt="2023-09-26T22:02:46.073" v="6582" actId="13244"/>
        <pc:sldMkLst>
          <pc:docMk/>
          <pc:sldMk cId="1343308855" sldId="259"/>
        </pc:sldMkLst>
        <pc:spChg chg="mod">
          <ac:chgData name="Marcia Moraes" userId="c9c67e8a-58e2-4733-9a1c-5d44fec4775b" providerId="ADAL" clId="{F9CDF985-13F2-499A-8A55-943F22618C3C}" dt="2023-09-26T21:48:39.822" v="6145" actId="14100"/>
          <ac:spMkLst>
            <pc:docMk/>
            <pc:sldMk cId="1343308855" sldId="259"/>
            <ac:spMk id="3" creationId="{BB2E3F74-0B0A-6547-9986-48509F1F6B1B}"/>
          </ac:spMkLst>
        </pc:spChg>
        <pc:spChg chg="mod">
          <ac:chgData name="Marcia Moraes" userId="c9c67e8a-58e2-4733-9a1c-5d44fec4775b" providerId="ADAL" clId="{F9CDF985-13F2-499A-8A55-943F22618C3C}" dt="2023-09-26T21:43:41.359" v="6137" actId="13244"/>
          <ac:spMkLst>
            <pc:docMk/>
            <pc:sldMk cId="1343308855" sldId="259"/>
            <ac:spMk id="6" creationId="{F42DEEB7-5CA3-41F8-9A0C-CC21CB114F7B}"/>
          </ac:spMkLst>
        </pc:spChg>
        <pc:spChg chg="mod">
          <ac:chgData name="Marcia Moraes" userId="c9c67e8a-58e2-4733-9a1c-5d44fec4775b" providerId="ADAL" clId="{F9CDF985-13F2-499A-8A55-943F22618C3C}" dt="2023-09-26T21:41:50.453" v="6135" actId="13244"/>
          <ac:spMkLst>
            <pc:docMk/>
            <pc:sldMk cId="1343308855" sldId="259"/>
            <ac:spMk id="12" creationId="{F99E289A-4830-1A4E-8CE2-ECE61E5B93B4}"/>
          </ac:spMkLst>
        </pc:spChg>
        <pc:spChg chg="mod">
          <ac:chgData name="Marcia Moraes" userId="c9c67e8a-58e2-4733-9a1c-5d44fec4775b" providerId="ADAL" clId="{F9CDF985-13F2-499A-8A55-943F22618C3C}" dt="2023-09-26T22:01:17.642" v="6577" actId="13244"/>
          <ac:spMkLst>
            <pc:docMk/>
            <pc:sldMk cId="1343308855" sldId="259"/>
            <ac:spMk id="20" creationId="{D8959A4F-8D87-485F-A00C-FD5BD49661FE}"/>
          </ac:spMkLst>
        </pc:spChg>
        <pc:spChg chg="mod">
          <ac:chgData name="Marcia Moraes" userId="c9c67e8a-58e2-4733-9a1c-5d44fec4775b" providerId="ADAL" clId="{F9CDF985-13F2-499A-8A55-943F22618C3C}" dt="2023-09-26T22:01:31.810" v="6578" actId="13244"/>
          <ac:spMkLst>
            <pc:docMk/>
            <pc:sldMk cId="1343308855" sldId="259"/>
            <ac:spMk id="21" creationId="{C77F46D6-3D91-4C0A-9BFD-35258A65A54D}"/>
          </ac:spMkLst>
        </pc:spChg>
        <pc:spChg chg="mod">
          <ac:chgData name="Marcia Moraes" userId="c9c67e8a-58e2-4733-9a1c-5d44fec4775b" providerId="ADAL" clId="{F9CDF985-13F2-499A-8A55-943F22618C3C}" dt="2023-09-26T22:01:53.096" v="6580" actId="13244"/>
          <ac:spMkLst>
            <pc:docMk/>
            <pc:sldMk cId="1343308855" sldId="259"/>
            <ac:spMk id="35" creationId="{FCFCC514-5C39-9545-9B58-05FFC97770E4}"/>
          </ac:spMkLst>
        </pc:spChg>
        <pc:spChg chg="del mod">
          <ac:chgData name="Marcia Moraes" userId="c9c67e8a-58e2-4733-9a1c-5d44fec4775b" providerId="ADAL" clId="{F9CDF985-13F2-499A-8A55-943F22618C3C}" dt="2023-09-26T21:55:25.328" v="6554" actId="478"/>
          <ac:spMkLst>
            <pc:docMk/>
            <pc:sldMk cId="1343308855" sldId="259"/>
            <ac:spMk id="36" creationId="{0E592941-EF31-9346-B3C5-E8CFAA6C2813}"/>
          </ac:spMkLst>
        </pc:spChg>
        <pc:spChg chg="mod">
          <ac:chgData name="Marcia Moraes" userId="c9c67e8a-58e2-4733-9a1c-5d44fec4775b" providerId="ADAL" clId="{F9CDF985-13F2-499A-8A55-943F22618C3C}" dt="2023-09-26T21:59:03.572" v="6567" actId="13244"/>
          <ac:spMkLst>
            <pc:docMk/>
            <pc:sldMk cId="1343308855" sldId="259"/>
            <ac:spMk id="37" creationId="{EFB599FA-BBD6-7540-B911-1F65D91E26E7}"/>
          </ac:spMkLst>
        </pc:spChg>
        <pc:spChg chg="del mod">
          <ac:chgData name="Marcia Moraes" userId="c9c67e8a-58e2-4733-9a1c-5d44fec4775b" providerId="ADAL" clId="{F9CDF985-13F2-499A-8A55-943F22618C3C}" dt="2023-09-26T21:55:35.805" v="6557" actId="478"/>
          <ac:spMkLst>
            <pc:docMk/>
            <pc:sldMk cId="1343308855" sldId="259"/>
            <ac:spMk id="38" creationId="{98DE8F27-BDB0-8C4F-BECA-40AEEC089344}"/>
          </ac:spMkLst>
        </pc:spChg>
        <pc:spChg chg="mod">
          <ac:chgData name="Marcia Moraes" userId="c9c67e8a-58e2-4733-9a1c-5d44fec4775b" providerId="ADAL" clId="{F9CDF985-13F2-499A-8A55-943F22618C3C}" dt="2023-09-26T21:59:05.127" v="6568" actId="13244"/>
          <ac:spMkLst>
            <pc:docMk/>
            <pc:sldMk cId="1343308855" sldId="259"/>
            <ac:spMk id="39" creationId="{BCD12800-188A-5240-B20C-5FFDBC8821E0}"/>
          </ac:spMkLst>
        </pc:spChg>
        <pc:spChg chg="mod">
          <ac:chgData name="Marcia Moraes" userId="c9c67e8a-58e2-4733-9a1c-5d44fec4775b" providerId="ADAL" clId="{F9CDF985-13F2-499A-8A55-943F22618C3C}" dt="2023-09-26T21:59:31.939" v="6571" actId="13244"/>
          <ac:spMkLst>
            <pc:docMk/>
            <pc:sldMk cId="1343308855" sldId="259"/>
            <ac:spMk id="40" creationId="{AC78575F-D371-B246-BAEF-A34BE9BAE4F2}"/>
          </ac:spMkLst>
        </pc:spChg>
        <pc:spChg chg="mod">
          <ac:chgData name="Marcia Moraes" userId="c9c67e8a-58e2-4733-9a1c-5d44fec4775b" providerId="ADAL" clId="{F9CDF985-13F2-499A-8A55-943F22618C3C}" dt="2023-09-26T22:00:58.709" v="6574" actId="14100"/>
          <ac:spMkLst>
            <pc:docMk/>
            <pc:sldMk cId="1343308855" sldId="259"/>
            <ac:spMk id="41" creationId="{97B1C44E-3A0B-1749-BB0A-F74A554C85B3}"/>
          </ac:spMkLst>
        </pc:spChg>
        <pc:spChg chg="mod">
          <ac:chgData name="Marcia Moraes" userId="c9c67e8a-58e2-4733-9a1c-5d44fec4775b" providerId="ADAL" clId="{F9CDF985-13F2-499A-8A55-943F22618C3C}" dt="2023-09-26T21:58:31.293" v="6565" actId="13244"/>
          <ac:spMkLst>
            <pc:docMk/>
            <pc:sldMk cId="1343308855" sldId="259"/>
            <ac:spMk id="42" creationId="{E5C89EAB-76A1-4FC2-81D3-8AE616B33CD7}"/>
          </ac:spMkLst>
        </pc:spChg>
        <pc:spChg chg="mod">
          <ac:chgData name="Marcia Moraes" userId="c9c67e8a-58e2-4733-9a1c-5d44fec4775b" providerId="ADAL" clId="{F9CDF985-13F2-499A-8A55-943F22618C3C}" dt="2023-09-26T22:00:24.348" v="6572" actId="13244"/>
          <ac:spMkLst>
            <pc:docMk/>
            <pc:sldMk cId="1343308855" sldId="259"/>
            <ac:spMk id="43" creationId="{9A2F6A80-599E-4203-BFBC-14604A4AD698}"/>
          </ac:spMkLst>
        </pc:spChg>
        <pc:spChg chg="mod">
          <ac:chgData name="Marcia Moraes" userId="c9c67e8a-58e2-4733-9a1c-5d44fec4775b" providerId="ADAL" clId="{F9CDF985-13F2-499A-8A55-943F22618C3C}" dt="2023-09-26T22:00:54.792" v="6573" actId="14100"/>
          <ac:spMkLst>
            <pc:docMk/>
            <pc:sldMk cId="1343308855" sldId="259"/>
            <ac:spMk id="44" creationId="{F12C7A14-A27B-46F1-A420-1A867B298A92}"/>
          </ac:spMkLst>
        </pc:spChg>
        <pc:spChg chg="del mod">
          <ac:chgData name="Marcia Moraes" userId="c9c67e8a-58e2-4733-9a1c-5d44fec4775b" providerId="ADAL" clId="{F9CDF985-13F2-499A-8A55-943F22618C3C}" dt="2023-09-26T21:55:37.982" v="6559" actId="478"/>
          <ac:spMkLst>
            <pc:docMk/>
            <pc:sldMk cId="1343308855" sldId="259"/>
            <ac:spMk id="46" creationId="{589B4477-ADB2-1A46-A70C-0AD90C8F5D06}"/>
          </ac:spMkLst>
        </pc:spChg>
        <pc:spChg chg="mod">
          <ac:chgData name="Marcia Moraes" userId="c9c67e8a-58e2-4733-9a1c-5d44fec4775b" providerId="ADAL" clId="{F9CDF985-13F2-499A-8A55-943F22618C3C}" dt="2023-09-26T21:57:37.756" v="6564" actId="1076"/>
          <ac:spMkLst>
            <pc:docMk/>
            <pc:sldMk cId="1343308855" sldId="259"/>
            <ac:spMk id="47" creationId="{120BE147-7AF7-C641-9E74-FEAA7017B467}"/>
          </ac:spMkLst>
        </pc:spChg>
        <pc:spChg chg="mod">
          <ac:chgData name="Marcia Moraes" userId="c9c67e8a-58e2-4733-9a1c-5d44fec4775b" providerId="ADAL" clId="{F9CDF985-13F2-499A-8A55-943F22618C3C}" dt="2023-09-26T21:57:06.864" v="6563" actId="1076"/>
          <ac:spMkLst>
            <pc:docMk/>
            <pc:sldMk cId="1343308855" sldId="259"/>
            <ac:spMk id="49" creationId="{C2AED161-79CB-2C4D-B1E4-4EAE033C09E6}"/>
          </ac:spMkLst>
        </pc:spChg>
        <pc:spChg chg="mod">
          <ac:chgData name="Marcia Moraes" userId="c9c67e8a-58e2-4733-9a1c-5d44fec4775b" providerId="ADAL" clId="{F9CDF985-13F2-499A-8A55-943F22618C3C}" dt="2023-09-26T21:49:17.492" v="6146" actId="13244"/>
          <ac:spMkLst>
            <pc:docMk/>
            <pc:sldMk cId="1343308855" sldId="259"/>
            <ac:spMk id="51" creationId="{07F618AB-0633-42A7-8E70-633C5FE07A16}"/>
          </ac:spMkLst>
        </pc:spChg>
        <pc:spChg chg="mod">
          <ac:chgData name="Marcia Moraes" userId="c9c67e8a-58e2-4733-9a1c-5d44fec4775b" providerId="ADAL" clId="{F9CDF985-13F2-499A-8A55-943F22618C3C}" dt="2023-09-26T22:01:36.744" v="6579" actId="13244"/>
          <ac:spMkLst>
            <pc:docMk/>
            <pc:sldMk cId="1343308855" sldId="259"/>
            <ac:spMk id="52" creationId="{3A9E3D22-2E04-4BC7-A800-B37D4D95A7C3}"/>
          </ac:spMkLst>
        </pc:spChg>
        <pc:spChg chg="mod">
          <ac:chgData name="Marcia Moraes" userId="c9c67e8a-58e2-4733-9a1c-5d44fec4775b" providerId="ADAL" clId="{F9CDF985-13F2-499A-8A55-943F22618C3C}" dt="2023-09-26T22:02:24.727" v="6581" actId="13244"/>
          <ac:spMkLst>
            <pc:docMk/>
            <pc:sldMk cId="1343308855" sldId="259"/>
            <ac:spMk id="53" creationId="{52CC0527-5F74-40D7-A571-E8439DB2D910}"/>
          </ac:spMkLst>
        </pc:spChg>
        <pc:spChg chg="mod">
          <ac:chgData name="Marcia Moraes" userId="c9c67e8a-58e2-4733-9a1c-5d44fec4775b" providerId="ADAL" clId="{F9CDF985-13F2-499A-8A55-943F22618C3C}" dt="2023-09-26T22:02:46.073" v="6582" actId="13244"/>
          <ac:spMkLst>
            <pc:docMk/>
            <pc:sldMk cId="1343308855" sldId="259"/>
            <ac:spMk id="54" creationId="{B2278DC8-1627-42DB-8479-D32302CC0993}"/>
          </ac:spMkLst>
        </pc:spChg>
        <pc:grpChg chg="mod">
          <ac:chgData name="Marcia Moraes" userId="c9c67e8a-58e2-4733-9a1c-5d44fec4775b" providerId="ADAL" clId="{F9CDF985-13F2-499A-8A55-943F22618C3C}" dt="2023-09-26T19:38:51.869" v="988" actId="962"/>
          <ac:grpSpMkLst>
            <pc:docMk/>
            <pc:sldMk cId="1343308855" sldId="259"/>
            <ac:grpSpMk id="22" creationId="{B58D6FCB-86EA-A341-86A4-8E046BC1B099}"/>
          </ac:grpSpMkLst>
        </pc:grpChg>
        <pc:grpChg chg="mod">
          <ac:chgData name="Marcia Moraes" userId="c9c67e8a-58e2-4733-9a1c-5d44fec4775b" providerId="ADAL" clId="{F9CDF985-13F2-499A-8A55-943F22618C3C}" dt="2023-09-26T19:39:15.740" v="1082" actId="962"/>
          <ac:grpSpMkLst>
            <pc:docMk/>
            <pc:sldMk cId="1343308855" sldId="259"/>
            <ac:grpSpMk id="34" creationId="{CB66FA66-C3C4-CC4E-90A9-872B55B056FD}"/>
          </ac:grpSpMkLst>
        </pc:grpChg>
        <pc:picChg chg="mod">
          <ac:chgData name="Marcia Moraes" userId="c9c67e8a-58e2-4733-9a1c-5d44fec4775b" providerId="ADAL" clId="{F9CDF985-13F2-499A-8A55-943F22618C3C}" dt="2023-09-26T21:41:48.926" v="6134" actId="13244"/>
          <ac:picMkLst>
            <pc:docMk/>
            <pc:sldMk cId="1343308855" sldId="259"/>
            <ac:picMk id="11" creationId="{F0DCE97F-719F-2542-AEE2-B60D165D2ECF}"/>
          </ac:picMkLst>
        </pc:picChg>
      </pc:sldChg>
      <pc:sldChg chg="delSp modSp delAnim">
        <pc:chgData name="Marcia Moraes" userId="c9c67e8a-58e2-4733-9a1c-5d44fec4775b" providerId="ADAL" clId="{F9CDF985-13F2-499A-8A55-943F22618C3C}" dt="2023-09-26T20:16:46.767" v="4193" actId="962"/>
        <pc:sldMkLst>
          <pc:docMk/>
          <pc:sldMk cId="2819649150" sldId="260"/>
        </pc:sldMkLst>
        <pc:spChg chg="mod">
          <ac:chgData name="Marcia Moraes" userId="c9c67e8a-58e2-4733-9a1c-5d44fec4775b" providerId="ADAL" clId="{F9CDF985-13F2-499A-8A55-943F22618C3C}" dt="2023-09-26T20:10:45.145" v="2877" actId="962"/>
          <ac:spMkLst>
            <pc:docMk/>
            <pc:sldMk cId="2819649150" sldId="260"/>
            <ac:spMk id="3" creationId="{F61AA35C-A796-DC42-B4B2-5EAACF9AB9B7}"/>
          </ac:spMkLst>
        </pc:spChg>
        <pc:spChg chg="del">
          <ac:chgData name="Marcia Moraes" userId="c9c67e8a-58e2-4733-9a1c-5d44fec4775b" providerId="ADAL" clId="{F9CDF985-13F2-499A-8A55-943F22618C3C}" dt="2023-09-26T20:09:46.814" v="2806" actId="478"/>
          <ac:spMkLst>
            <pc:docMk/>
            <pc:sldMk cId="2819649150" sldId="260"/>
            <ac:spMk id="30" creationId="{79815508-53D6-1B4B-B36B-3413469E0348}"/>
          </ac:spMkLst>
        </pc:spChg>
        <pc:spChg chg="mod">
          <ac:chgData name="Marcia Moraes" userId="c9c67e8a-58e2-4733-9a1c-5d44fec4775b" providerId="ADAL" clId="{F9CDF985-13F2-499A-8A55-943F22618C3C}" dt="2023-09-26T20:12:21.477" v="3247" actId="962"/>
          <ac:spMkLst>
            <pc:docMk/>
            <pc:sldMk cId="2819649150" sldId="260"/>
            <ac:spMk id="31" creationId="{59F7DE06-E3E0-0946-938D-7B867E4842AD}"/>
          </ac:spMkLst>
        </pc:spChg>
        <pc:spChg chg="del">
          <ac:chgData name="Marcia Moraes" userId="c9c67e8a-58e2-4733-9a1c-5d44fec4775b" providerId="ADAL" clId="{F9CDF985-13F2-499A-8A55-943F22618C3C}" dt="2023-09-26T20:09:46.062" v="2805" actId="478"/>
          <ac:spMkLst>
            <pc:docMk/>
            <pc:sldMk cId="2819649150" sldId="260"/>
            <ac:spMk id="32" creationId="{ACB017FA-A7B0-BF49-829F-130D122A39CE}"/>
          </ac:spMkLst>
        </pc:spChg>
        <pc:spChg chg="del">
          <ac:chgData name="Marcia Moraes" userId="c9c67e8a-58e2-4733-9a1c-5d44fec4775b" providerId="ADAL" clId="{F9CDF985-13F2-499A-8A55-943F22618C3C}" dt="2023-09-26T20:09:45.265" v="2804" actId="478"/>
          <ac:spMkLst>
            <pc:docMk/>
            <pc:sldMk cId="2819649150" sldId="260"/>
            <ac:spMk id="34" creationId="{FBF41110-2626-084F-AEE8-CC833E6AC9C1}"/>
          </ac:spMkLst>
        </pc:spChg>
        <pc:spChg chg="mod">
          <ac:chgData name="Marcia Moraes" userId="c9c67e8a-58e2-4733-9a1c-5d44fec4775b" providerId="ADAL" clId="{F9CDF985-13F2-499A-8A55-943F22618C3C}" dt="2023-09-26T20:13:00.167" v="3585" actId="962"/>
          <ac:spMkLst>
            <pc:docMk/>
            <pc:sldMk cId="2819649150" sldId="260"/>
            <ac:spMk id="35" creationId="{7C4667D6-5B79-9A49-BF35-4FE7A8347533}"/>
          </ac:spMkLst>
        </pc:spChg>
        <pc:spChg chg="mod">
          <ac:chgData name="Marcia Moraes" userId="c9c67e8a-58e2-4733-9a1c-5d44fec4775b" providerId="ADAL" clId="{F9CDF985-13F2-499A-8A55-943F22618C3C}" dt="2023-09-26T20:13:29.491" v="3777" actId="962"/>
          <ac:spMkLst>
            <pc:docMk/>
            <pc:sldMk cId="2819649150" sldId="260"/>
            <ac:spMk id="36" creationId="{1CDEC4B8-22B0-1940-B3E3-F3F504BE0FE4}"/>
          </ac:spMkLst>
        </pc:spChg>
        <pc:grpChg chg="mod">
          <ac:chgData name="Marcia Moraes" userId="c9c67e8a-58e2-4733-9a1c-5d44fec4775b" providerId="ADAL" clId="{F9CDF985-13F2-499A-8A55-943F22618C3C}" dt="2023-09-26T20:16:46.767" v="4193" actId="962"/>
          <ac:grpSpMkLst>
            <pc:docMk/>
            <pc:sldMk cId="2819649150" sldId="260"/>
            <ac:grpSpMk id="4" creationId="{FECDDFAA-8DBE-B44D-A594-DE77B9561D15}"/>
          </ac:grpSpMkLst>
        </pc:grpChg>
        <pc:grpChg chg="mod">
          <ac:chgData name="Marcia Moraes" userId="c9c67e8a-58e2-4733-9a1c-5d44fec4775b" providerId="ADAL" clId="{F9CDF985-13F2-499A-8A55-943F22618C3C}" dt="2023-09-26T20:10:56.803" v="2953" actId="962"/>
          <ac:grpSpMkLst>
            <pc:docMk/>
            <pc:sldMk cId="2819649150" sldId="260"/>
            <ac:grpSpMk id="18" creationId="{3EBEC335-D386-9E4E-A1F5-623646901AD4}"/>
          </ac:grpSpMkLst>
        </pc:grpChg>
      </pc:sldChg>
      <pc:sldChg chg="delSp modSp delAnim">
        <pc:chgData name="Marcia Moraes" userId="c9c67e8a-58e2-4733-9a1c-5d44fec4775b" providerId="ADAL" clId="{F9CDF985-13F2-499A-8A55-943F22618C3C}" dt="2023-09-26T20:20:03.308" v="5021" actId="962"/>
        <pc:sldMkLst>
          <pc:docMk/>
          <pc:sldMk cId="3969704182" sldId="261"/>
        </pc:sldMkLst>
        <pc:spChg chg="del mod">
          <ac:chgData name="Marcia Moraes" userId="c9c67e8a-58e2-4733-9a1c-5d44fec4775b" providerId="ADAL" clId="{F9CDF985-13F2-499A-8A55-943F22618C3C}" dt="2023-09-26T20:17:08.858" v="4199" actId="478"/>
          <ac:spMkLst>
            <pc:docMk/>
            <pc:sldMk cId="3969704182" sldId="261"/>
            <ac:spMk id="32" creationId="{017EB187-7857-AE4D-AFEB-F1C0876F0D79}"/>
          </ac:spMkLst>
        </pc:spChg>
        <pc:spChg chg="mod">
          <ac:chgData name="Marcia Moraes" userId="c9c67e8a-58e2-4733-9a1c-5d44fec4775b" providerId="ADAL" clId="{F9CDF985-13F2-499A-8A55-943F22618C3C}" dt="2023-09-26T20:18:55.538" v="4491" actId="962"/>
          <ac:spMkLst>
            <pc:docMk/>
            <pc:sldMk cId="3969704182" sldId="261"/>
            <ac:spMk id="33" creationId="{2B1E1E19-C5DB-404E-A331-DF858E9890DE}"/>
          </ac:spMkLst>
        </pc:spChg>
        <pc:spChg chg="del">
          <ac:chgData name="Marcia Moraes" userId="c9c67e8a-58e2-4733-9a1c-5d44fec4775b" providerId="ADAL" clId="{F9CDF985-13F2-499A-8A55-943F22618C3C}" dt="2023-09-26T20:17:09.679" v="4200" actId="478"/>
          <ac:spMkLst>
            <pc:docMk/>
            <pc:sldMk cId="3969704182" sldId="261"/>
            <ac:spMk id="34" creationId="{915607F0-B2B5-0341-A396-5181856A0C01}"/>
          </ac:spMkLst>
        </pc:spChg>
        <pc:spChg chg="del">
          <ac:chgData name="Marcia Moraes" userId="c9c67e8a-58e2-4733-9a1c-5d44fec4775b" providerId="ADAL" clId="{F9CDF985-13F2-499A-8A55-943F22618C3C}" dt="2023-09-26T20:17:10.241" v="4201" actId="478"/>
          <ac:spMkLst>
            <pc:docMk/>
            <pc:sldMk cId="3969704182" sldId="261"/>
            <ac:spMk id="35" creationId="{0A59FBAF-CAB1-5D4F-95AE-147AFF79856C}"/>
          </ac:spMkLst>
        </pc:spChg>
        <pc:spChg chg="mod">
          <ac:chgData name="Marcia Moraes" userId="c9c67e8a-58e2-4733-9a1c-5d44fec4775b" providerId="ADAL" clId="{F9CDF985-13F2-499A-8A55-943F22618C3C}" dt="2023-09-26T20:18:39.638" v="4351" actId="962"/>
          <ac:spMkLst>
            <pc:docMk/>
            <pc:sldMk cId="3969704182" sldId="261"/>
            <ac:spMk id="36" creationId="{C2B3C5A5-81D3-3548-BA94-2516A97444F6}"/>
          </ac:spMkLst>
        </pc:spChg>
        <pc:spChg chg="mod">
          <ac:chgData name="Marcia Moraes" userId="c9c67e8a-58e2-4733-9a1c-5d44fec4775b" providerId="ADAL" clId="{F9CDF985-13F2-499A-8A55-943F22618C3C}" dt="2023-09-26T20:20:03.308" v="5021" actId="962"/>
          <ac:spMkLst>
            <pc:docMk/>
            <pc:sldMk cId="3969704182" sldId="261"/>
            <ac:spMk id="37" creationId="{3B2E7133-09B8-174E-B092-81E9AF4728D9}"/>
          </ac:spMkLst>
        </pc:spChg>
        <pc:spChg chg="del">
          <ac:chgData name="Marcia Moraes" userId="c9c67e8a-58e2-4733-9a1c-5d44fec4775b" providerId="ADAL" clId="{F9CDF985-13F2-499A-8A55-943F22618C3C}" dt="2023-09-26T20:17:11.013" v="4202" actId="478"/>
          <ac:spMkLst>
            <pc:docMk/>
            <pc:sldMk cId="3969704182" sldId="261"/>
            <ac:spMk id="38" creationId="{A294F2B3-B1F1-9A49-A709-CC8290184E56}"/>
          </ac:spMkLst>
        </pc:spChg>
        <pc:spChg chg="del">
          <ac:chgData name="Marcia Moraes" userId="c9c67e8a-58e2-4733-9a1c-5d44fec4775b" providerId="ADAL" clId="{F9CDF985-13F2-499A-8A55-943F22618C3C}" dt="2023-09-26T20:17:11.599" v="4203" actId="478"/>
          <ac:spMkLst>
            <pc:docMk/>
            <pc:sldMk cId="3969704182" sldId="261"/>
            <ac:spMk id="39" creationId="{18FC5334-3259-4840-B57D-7758DF545E63}"/>
          </ac:spMkLst>
        </pc:spChg>
        <pc:spChg chg="mod">
          <ac:chgData name="Marcia Moraes" userId="c9c67e8a-58e2-4733-9a1c-5d44fec4775b" providerId="ADAL" clId="{F9CDF985-13F2-499A-8A55-943F22618C3C}" dt="2023-09-26T20:19:15.010" v="4631" actId="962"/>
          <ac:spMkLst>
            <pc:docMk/>
            <pc:sldMk cId="3969704182" sldId="261"/>
            <ac:spMk id="40" creationId="{03AD9CED-43F3-4949-A164-1CF83F18E665}"/>
          </ac:spMkLst>
        </pc:spChg>
        <pc:spChg chg="mod">
          <ac:chgData name="Marcia Moraes" userId="c9c67e8a-58e2-4733-9a1c-5d44fec4775b" providerId="ADAL" clId="{F9CDF985-13F2-499A-8A55-943F22618C3C}" dt="2023-09-26T20:19:32.107" v="4773" actId="962"/>
          <ac:spMkLst>
            <pc:docMk/>
            <pc:sldMk cId="3969704182" sldId="261"/>
            <ac:spMk id="41" creationId="{1686E56B-E4DC-5A49-B17E-21E216796BDA}"/>
          </ac:spMkLst>
        </pc:spChg>
        <pc:grpChg chg="mod">
          <ac:chgData name="Marcia Moraes" userId="c9c67e8a-58e2-4733-9a1c-5d44fec4775b" providerId="ADAL" clId="{F9CDF985-13F2-499A-8A55-943F22618C3C}" dt="2023-09-26T20:16:03.083" v="3877" actId="962"/>
          <ac:grpSpMkLst>
            <pc:docMk/>
            <pc:sldMk cId="3969704182" sldId="261"/>
            <ac:grpSpMk id="4" creationId="{6FBCF6E0-5116-BF4A-B988-5D60F827EB22}"/>
          </ac:grpSpMkLst>
        </pc:grpChg>
        <pc:grpChg chg="mod">
          <ac:chgData name="Marcia Moraes" userId="c9c67e8a-58e2-4733-9a1c-5d44fec4775b" providerId="ADAL" clId="{F9CDF985-13F2-499A-8A55-943F22618C3C}" dt="2023-09-26T20:16:25.435" v="4059" actId="962"/>
          <ac:grpSpMkLst>
            <pc:docMk/>
            <pc:sldMk cId="3969704182" sldId="261"/>
            <ac:grpSpMk id="18" creationId="{FC70B80D-4086-374C-BC3F-D51EE350DD2A}"/>
          </ac:grpSpMkLst>
        </pc:grpChg>
      </pc:sldChg>
      <pc:sldChg chg="modSp">
        <pc:chgData name="Marcia Moraes" userId="c9c67e8a-58e2-4733-9a1c-5d44fec4775b" providerId="ADAL" clId="{F9CDF985-13F2-499A-8A55-943F22618C3C}" dt="2023-09-26T22:04:57.491" v="6583" actId="13244"/>
        <pc:sldMkLst>
          <pc:docMk/>
          <pc:sldMk cId="481316595" sldId="262"/>
        </pc:sldMkLst>
        <pc:spChg chg="mod">
          <ac:chgData name="Marcia Moraes" userId="c9c67e8a-58e2-4733-9a1c-5d44fec4775b" providerId="ADAL" clId="{F9CDF985-13F2-499A-8A55-943F22618C3C}" dt="2023-09-26T21:29:47.482" v="6072" actId="207"/>
          <ac:spMkLst>
            <pc:docMk/>
            <pc:sldMk cId="481316595" sldId="262"/>
            <ac:spMk id="4" creationId="{95DC637E-12B4-584C-8EDE-84FFD545EE73}"/>
          </ac:spMkLst>
        </pc:spChg>
        <pc:spChg chg="mod">
          <ac:chgData name="Marcia Moraes" userId="c9c67e8a-58e2-4733-9a1c-5d44fec4775b" providerId="ADAL" clId="{F9CDF985-13F2-499A-8A55-943F22618C3C}" dt="2023-09-26T22:04:57.491" v="6583" actId="13244"/>
          <ac:spMkLst>
            <pc:docMk/>
            <pc:sldMk cId="481316595" sldId="262"/>
            <ac:spMk id="5" creationId="{569F2272-3E70-1042-97AE-028C2CE64242}"/>
          </ac:spMkLst>
        </pc:spChg>
      </pc:sldChg>
      <pc:sldChg chg="modSp">
        <pc:chgData name="Marcia Moraes" userId="c9c67e8a-58e2-4733-9a1c-5d44fec4775b" providerId="ADAL" clId="{F9CDF985-13F2-499A-8A55-943F22618C3C}" dt="2023-09-26T21:19:43.864" v="5517" actId="962"/>
        <pc:sldMkLst>
          <pc:docMk/>
          <pc:sldMk cId="922784966" sldId="263"/>
        </pc:sldMkLst>
        <pc:grpChg chg="mod">
          <ac:chgData name="Marcia Moraes" userId="c9c67e8a-58e2-4733-9a1c-5d44fec4775b" providerId="ADAL" clId="{F9CDF985-13F2-499A-8A55-943F22618C3C}" dt="2023-09-26T20:20:26.790" v="5133" actId="962"/>
          <ac:grpSpMkLst>
            <pc:docMk/>
            <pc:sldMk cId="922784966" sldId="263"/>
            <ac:grpSpMk id="4" creationId="{D985D3A1-7E2B-5E4C-9051-BAC0BCA72826}"/>
          </ac:grpSpMkLst>
        </pc:grpChg>
        <pc:grpChg chg="mod">
          <ac:chgData name="Marcia Moraes" userId="c9c67e8a-58e2-4733-9a1c-5d44fec4775b" providerId="ADAL" clId="{F9CDF985-13F2-499A-8A55-943F22618C3C}" dt="2023-09-26T21:19:43.864" v="5517" actId="962"/>
          <ac:grpSpMkLst>
            <pc:docMk/>
            <pc:sldMk cId="922784966" sldId="263"/>
            <ac:grpSpMk id="18" creationId="{973FBECF-0B96-9C49-93B0-CDFB2AE84414}"/>
          </ac:grpSpMkLst>
        </pc:grpChg>
      </pc:sldChg>
      <pc:sldChg chg="modSp">
        <pc:chgData name="Marcia Moraes" userId="c9c67e8a-58e2-4733-9a1c-5d44fec4775b" providerId="ADAL" clId="{F9CDF985-13F2-499A-8A55-943F22618C3C}" dt="2023-09-26T21:28:39.803" v="6070" actId="208"/>
        <pc:sldMkLst>
          <pc:docMk/>
          <pc:sldMk cId="517950337" sldId="264"/>
        </pc:sldMkLst>
        <pc:spChg chg="mod">
          <ac:chgData name="Marcia Moraes" userId="c9c67e8a-58e2-4733-9a1c-5d44fec4775b" providerId="ADAL" clId="{F9CDF985-13F2-499A-8A55-943F22618C3C}" dt="2023-09-26T21:28:39.803" v="6070" actId="208"/>
          <ac:spMkLst>
            <pc:docMk/>
            <pc:sldMk cId="517950337" sldId="264"/>
            <ac:spMk id="5" creationId="{A94513F3-5A4B-4FA4-A070-ED9CE1FAC993}"/>
          </ac:spMkLst>
        </pc:spChg>
      </pc:sldChg>
      <pc:sldChg chg="addSp delSp modSp">
        <pc:chgData name="Marcia Moraes" userId="c9c67e8a-58e2-4733-9a1c-5d44fec4775b" providerId="ADAL" clId="{F9CDF985-13F2-499A-8A55-943F22618C3C}" dt="2023-09-26T21:34:09.751" v="6090" actId="478"/>
        <pc:sldMkLst>
          <pc:docMk/>
          <pc:sldMk cId="2019265180" sldId="270"/>
        </pc:sldMkLst>
        <pc:spChg chg="mod">
          <ac:chgData name="Marcia Moraes" userId="c9c67e8a-58e2-4733-9a1c-5d44fec4775b" providerId="ADAL" clId="{F9CDF985-13F2-499A-8A55-943F22618C3C}" dt="2023-09-26T21:33:59.212" v="6089"/>
          <ac:spMkLst>
            <pc:docMk/>
            <pc:sldMk cId="2019265180" sldId="270"/>
            <ac:spMk id="2" creationId="{05CD00A8-A4FA-4E9B-9199-C0E207B0496C}"/>
          </ac:spMkLst>
        </pc:spChg>
        <pc:spChg chg="add mod">
          <ac:chgData name="Marcia Moraes" userId="c9c67e8a-58e2-4733-9a1c-5d44fec4775b" providerId="ADAL" clId="{F9CDF985-13F2-499A-8A55-943F22618C3C}" dt="2023-09-14T13:59:35.254" v="173" actId="20577"/>
          <ac:spMkLst>
            <pc:docMk/>
            <pc:sldMk cId="2019265180" sldId="270"/>
            <ac:spMk id="5" creationId="{24E59D90-8018-493E-AFF9-3C08F4AFF82A}"/>
          </ac:spMkLst>
        </pc:spChg>
        <pc:spChg chg="mod">
          <ac:chgData name="Marcia Moraes" userId="c9c67e8a-58e2-4733-9a1c-5d44fec4775b" providerId="ADAL" clId="{F9CDF985-13F2-499A-8A55-943F22618C3C}" dt="2023-09-26T21:32:23.340" v="6079" actId="13244"/>
          <ac:spMkLst>
            <pc:docMk/>
            <pc:sldMk cId="2019265180" sldId="270"/>
            <ac:spMk id="7" creationId="{900B76C7-4821-426C-9C80-6ADC6DD0EA77}"/>
          </ac:spMkLst>
        </pc:spChg>
        <pc:spChg chg="add del mod">
          <ac:chgData name="Marcia Moraes" userId="c9c67e8a-58e2-4733-9a1c-5d44fec4775b" providerId="ADAL" clId="{F9CDF985-13F2-499A-8A55-943F22618C3C}" dt="2023-09-26T21:34:09.751" v="6090" actId="478"/>
          <ac:spMkLst>
            <pc:docMk/>
            <pc:sldMk cId="2019265180" sldId="270"/>
            <ac:spMk id="9" creationId="{18E88ED5-EC37-448E-ABD2-96F91BD2EBCD}"/>
          </ac:spMkLst>
        </pc:spChg>
        <pc:spChg chg="add del">
          <ac:chgData name="Marcia Moraes" userId="c9c67e8a-58e2-4733-9a1c-5d44fec4775b" providerId="ADAL" clId="{F9CDF985-13F2-499A-8A55-943F22618C3C}" dt="2023-09-26T21:33:43.186" v="6085"/>
          <ac:spMkLst>
            <pc:docMk/>
            <pc:sldMk cId="2019265180" sldId="270"/>
            <ac:spMk id="10" creationId="{DF151C03-C433-4A3B-87C4-6F70087D8A29}"/>
          </ac:spMkLst>
        </pc:spChg>
        <pc:graphicFrameChg chg="add del mod modGraphic">
          <ac:chgData name="Marcia Moraes" userId="c9c67e8a-58e2-4733-9a1c-5d44fec4775b" providerId="ADAL" clId="{F9CDF985-13F2-499A-8A55-943F22618C3C}" dt="2023-09-26T18:59:45.495" v="174"/>
          <ac:graphicFrameMkLst>
            <pc:docMk/>
            <pc:sldMk cId="2019265180" sldId="270"/>
            <ac:graphicFrameMk id="3" creationId="{4A37E52F-0E20-4E7D-996C-8020D7FF679E}"/>
          </ac:graphicFrameMkLst>
        </pc:graphicFrameChg>
        <pc:graphicFrameChg chg="add del mod modGraphic">
          <ac:chgData name="Marcia Moraes" userId="c9c67e8a-58e2-4733-9a1c-5d44fec4775b" providerId="ADAL" clId="{F9CDF985-13F2-499A-8A55-943F22618C3C}" dt="2023-09-26T19:00:30.560" v="178"/>
          <ac:graphicFrameMkLst>
            <pc:docMk/>
            <pc:sldMk cId="2019265180" sldId="270"/>
            <ac:graphicFrameMk id="6" creationId="{4BBFA115-8703-4DD8-9D77-8948D6293AFA}"/>
          </ac:graphicFrameMkLst>
        </pc:graphicFrameChg>
        <pc:graphicFrameChg chg="add mod modGraphic">
          <ac:chgData name="Marcia Moraes" userId="c9c67e8a-58e2-4733-9a1c-5d44fec4775b" providerId="ADAL" clId="{F9CDF985-13F2-499A-8A55-943F22618C3C}" dt="2023-09-26T21:23:53.700" v="6010" actId="207"/>
          <ac:graphicFrameMkLst>
            <pc:docMk/>
            <pc:sldMk cId="2019265180" sldId="270"/>
            <ac:graphicFrameMk id="8" creationId="{4C38515A-151F-4171-8827-C40ADC6578F4}"/>
          </ac:graphicFrameMkLst>
        </pc:graphicFrameChg>
        <pc:picChg chg="mod">
          <ac:chgData name="Marcia Moraes" userId="c9c67e8a-58e2-4733-9a1c-5d44fec4775b" providerId="ADAL" clId="{F9CDF985-13F2-499A-8A55-943F22618C3C}" dt="2023-09-26T21:33:48.634" v="6088"/>
          <ac:picMkLst>
            <pc:docMk/>
            <pc:sldMk cId="2019265180" sldId="270"/>
            <ac:picMk id="1026" creationId="{FA180B9E-6C50-4161-9B7C-073A82DBEF38}"/>
          </ac:picMkLst>
        </pc:picChg>
      </pc:sldChg>
      <pc:sldChg chg="modSp">
        <pc:chgData name="Marcia Moraes" userId="c9c67e8a-58e2-4733-9a1c-5d44fec4775b" providerId="ADAL" clId="{F9CDF985-13F2-499A-8A55-943F22618C3C}" dt="2023-09-14T13:56:56.723" v="13"/>
        <pc:sldMkLst>
          <pc:docMk/>
          <pc:sldMk cId="2302936247" sldId="272"/>
        </pc:sldMkLst>
        <pc:spChg chg="mod">
          <ac:chgData name="Marcia Moraes" userId="c9c67e8a-58e2-4733-9a1c-5d44fec4775b" providerId="ADAL" clId="{F9CDF985-13F2-499A-8A55-943F22618C3C}" dt="2023-09-14T13:56:56.723" v="13"/>
          <ac:spMkLst>
            <pc:docMk/>
            <pc:sldMk cId="2302936247" sldId="272"/>
            <ac:spMk id="5" creationId="{60370ACD-6E3D-5D4E-8918-7EDF38D2E5B4}"/>
          </ac:spMkLst>
        </pc:spChg>
      </pc:sldChg>
      <pc:sldChg chg="del">
        <pc:chgData name="Marcia Moraes" userId="c9c67e8a-58e2-4733-9a1c-5d44fec4775b" providerId="ADAL" clId="{F9CDF985-13F2-499A-8A55-943F22618C3C}" dt="2023-09-26T19:56:10.952" v="2442" actId="2696"/>
        <pc:sldMkLst>
          <pc:docMk/>
          <pc:sldMk cId="4235027745" sldId="273"/>
        </pc:sldMkLst>
      </pc:sldChg>
      <pc:sldChg chg="modSp">
        <pc:chgData name="Marcia Moraes" userId="c9c67e8a-58e2-4733-9a1c-5d44fec4775b" providerId="ADAL" clId="{F9CDF985-13F2-499A-8A55-943F22618C3C}" dt="2023-09-26T21:19:00.296" v="5355" actId="962"/>
        <pc:sldMkLst>
          <pc:docMk/>
          <pc:sldMk cId="564003476" sldId="274"/>
        </pc:sldMkLst>
        <pc:picChg chg="mod">
          <ac:chgData name="Marcia Moraes" userId="c9c67e8a-58e2-4733-9a1c-5d44fec4775b" providerId="ADAL" clId="{F9CDF985-13F2-499A-8A55-943F22618C3C}" dt="2023-09-26T21:19:00.296" v="5355" actId="962"/>
          <ac:picMkLst>
            <pc:docMk/>
            <pc:sldMk cId="564003476" sldId="274"/>
            <ac:picMk id="4" creationId="{945CAD51-4638-4142-B0EF-8F0CA1129911}"/>
          </ac:picMkLst>
        </pc:picChg>
      </pc:sldChg>
      <pc:sldChg chg="modSp">
        <pc:chgData name="Marcia Moraes" userId="c9c67e8a-58e2-4733-9a1c-5d44fec4775b" providerId="ADAL" clId="{F9CDF985-13F2-499A-8A55-943F22618C3C}" dt="2023-09-26T21:39:28.421" v="6125" actId="20577"/>
        <pc:sldMkLst>
          <pc:docMk/>
          <pc:sldMk cId="2926028301" sldId="275"/>
        </pc:sldMkLst>
        <pc:spChg chg="mod">
          <ac:chgData name="Marcia Moraes" userId="c9c67e8a-58e2-4733-9a1c-5d44fec4775b" providerId="ADAL" clId="{F9CDF985-13F2-499A-8A55-943F22618C3C}" dt="2023-09-26T21:39:28.421" v="6125" actId="20577"/>
          <ac:spMkLst>
            <pc:docMk/>
            <pc:sldMk cId="2926028301" sldId="275"/>
            <ac:spMk id="2" creationId="{1060DE03-5D81-4A93-A5A7-5046D4901476}"/>
          </ac:spMkLst>
        </pc:spChg>
        <pc:spChg chg="mod">
          <ac:chgData name="Marcia Moraes" userId="c9c67e8a-58e2-4733-9a1c-5d44fec4775b" providerId="ADAL" clId="{F9CDF985-13F2-499A-8A55-943F22618C3C}" dt="2023-09-26T21:21:28.785" v="6003" actId="962"/>
          <ac:spMkLst>
            <pc:docMk/>
            <pc:sldMk cId="2926028301" sldId="275"/>
            <ac:spMk id="8" creationId="{D1345234-EB99-4577-A3EB-4693730B119D}"/>
          </ac:spMkLst>
        </pc:spChg>
        <pc:spChg chg="mod">
          <ac:chgData name="Marcia Moraes" userId="c9c67e8a-58e2-4733-9a1c-5d44fec4775b" providerId="ADAL" clId="{F9CDF985-13F2-499A-8A55-943F22618C3C}" dt="2023-09-26T21:21:37.362" v="6005" actId="962"/>
          <ac:spMkLst>
            <pc:docMk/>
            <pc:sldMk cId="2926028301" sldId="275"/>
            <ac:spMk id="10" creationId="{919C5E24-3952-461C-9BD5-A6E7E8A2631D}"/>
          </ac:spMkLst>
        </pc:spChg>
        <pc:picChg chg="mod">
          <ac:chgData name="Marcia Moraes" userId="c9c67e8a-58e2-4733-9a1c-5d44fec4775b" providerId="ADAL" clId="{F9CDF985-13F2-499A-8A55-943F22618C3C}" dt="2023-09-26T21:21:10.200" v="6001" actId="962"/>
          <ac:picMkLst>
            <pc:docMk/>
            <pc:sldMk cId="2926028301" sldId="275"/>
            <ac:picMk id="4" creationId="{945CAD51-4638-4142-B0EF-8F0CA1129911}"/>
          </ac:picMkLst>
        </pc:picChg>
      </pc:sldChg>
      <pc:sldChg chg="modSp add ord">
        <pc:chgData name="Marcia Moraes" userId="c9c67e8a-58e2-4733-9a1c-5d44fec4775b" providerId="ADAL" clId="{F9CDF985-13F2-499A-8A55-943F22618C3C}" dt="2023-09-26T19:56:05.441" v="2441" actId="1076"/>
        <pc:sldMkLst>
          <pc:docMk/>
          <pc:sldMk cId="1405257276" sldId="276"/>
        </pc:sldMkLst>
        <pc:spChg chg="mod">
          <ac:chgData name="Marcia Moraes" userId="c9c67e8a-58e2-4733-9a1c-5d44fec4775b" providerId="ADAL" clId="{F9CDF985-13F2-499A-8A55-943F22618C3C}" dt="2023-09-26T19:55:33.393" v="2375" actId="1076"/>
          <ac:spMkLst>
            <pc:docMk/>
            <pc:sldMk cId="1405257276" sldId="276"/>
            <ac:spMk id="4" creationId="{D6148A1E-4BB9-3E41-9954-7E0FE5CDE376}"/>
          </ac:spMkLst>
        </pc:spChg>
        <pc:spChg chg="mod">
          <ac:chgData name="Marcia Moraes" userId="c9c67e8a-58e2-4733-9a1c-5d44fec4775b" providerId="ADAL" clId="{F9CDF985-13F2-499A-8A55-943F22618C3C}" dt="2023-09-26T19:56:05.441" v="2441" actId="1076"/>
          <ac:spMkLst>
            <pc:docMk/>
            <pc:sldMk cId="1405257276" sldId="276"/>
            <ac:spMk id="5" creationId="{60370ACD-6E3D-5D4E-8918-7EDF38D2E5B4}"/>
          </ac:spMkLst>
        </pc:spChg>
      </pc:sldChg>
      <pc:sldChg chg="addSp modSp add del">
        <pc:chgData name="Marcia Moraes" userId="c9c67e8a-58e2-4733-9a1c-5d44fec4775b" providerId="ADAL" clId="{F9CDF985-13F2-499A-8A55-943F22618C3C}" dt="2023-09-26T21:26:22.381" v="6061" actId="2696"/>
        <pc:sldMkLst>
          <pc:docMk/>
          <pc:sldMk cId="1444633711" sldId="277"/>
        </pc:sldMkLst>
        <pc:spChg chg="mod">
          <ac:chgData name="Marcia Moraes" userId="c9c67e8a-58e2-4733-9a1c-5d44fec4775b" providerId="ADAL" clId="{F9CDF985-13F2-499A-8A55-943F22618C3C}" dt="2023-09-26T21:25:28.926" v="6053" actId="20577"/>
          <ac:spMkLst>
            <pc:docMk/>
            <pc:sldMk cId="1444633711" sldId="277"/>
            <ac:spMk id="2" creationId="{1083A153-D7DE-4C98-8D4A-D5139C33A5C7}"/>
          </ac:spMkLst>
        </pc:spChg>
        <pc:spChg chg="add mod">
          <ac:chgData name="Marcia Moraes" userId="c9c67e8a-58e2-4733-9a1c-5d44fec4775b" providerId="ADAL" clId="{F9CDF985-13F2-499A-8A55-943F22618C3C}" dt="2023-09-26T21:26:19.449" v="6060" actId="6549"/>
          <ac:spMkLst>
            <pc:docMk/>
            <pc:sldMk cId="1444633711" sldId="277"/>
            <ac:spMk id="4" creationId="{850A2EFA-10F0-499F-800F-B6F39231FE0E}"/>
          </ac:spMkLst>
        </pc:spChg>
      </pc:sldChg>
      <pc:sldChg chg="addSp modSp add del">
        <pc:chgData name="Marcia Moraes" userId="c9c67e8a-58e2-4733-9a1c-5d44fec4775b" providerId="ADAL" clId="{F9CDF985-13F2-499A-8A55-943F22618C3C}" dt="2023-09-26T21:26:16.422" v="6058" actId="2696"/>
        <pc:sldMkLst>
          <pc:docMk/>
          <pc:sldMk cId="507860403" sldId="278"/>
        </pc:sldMkLst>
        <pc:spChg chg="add mod">
          <ac:chgData name="Marcia Moraes" userId="c9c67e8a-58e2-4733-9a1c-5d44fec4775b" providerId="ADAL" clId="{F9CDF985-13F2-499A-8A55-943F22618C3C}" dt="2023-09-26T21:25:48.862" v="6057"/>
          <ac:spMkLst>
            <pc:docMk/>
            <pc:sldMk cId="507860403" sldId="278"/>
            <ac:spMk id="5" creationId="{F853453B-A6E1-465D-906E-9152A769492A}"/>
          </ac:spMkLst>
        </pc:spChg>
      </pc:sldChg>
    </pc:docChg>
  </pc:docChgLst>
  <pc:docChgLst>
    <pc:chgData name="Marcia Moraes" userId="c9c67e8a-58e2-4733-9a1c-5d44fec4775b" providerId="ADAL" clId="{EA7127AE-31EC-4AFB-91C6-2A0169B62BE0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85218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493601"/>
            <a:ext cx="2977688" cy="666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994510" y="702112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898033" y="7354400"/>
            <a:ext cx="3919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(Albert.Lionelle@colostate.edu). Updated by Marcia 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Moraes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Character.html" TargetMode="External"/><Relationship Id="rId2" Type="http://schemas.openxmlformats.org/officeDocument/2006/relationships/hyperlink" Target="https://docs.oracle.com/javase/8/docs/api/java/lang/String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ecominghuman.ai/a-simple-introduction-to-natural-language-processing-ea66a1747b3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tor_Square" TargetMode="External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 descr="String Manipulation Title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Strings Manipulation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706C415-DAB1-455A-9847-133A35D685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8709-87F6-124D-9FAD-13A1F52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EB553-F0CB-C244-BBD1-FA2EA841BE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25461" y="1269339"/>
            <a:ext cx="7655831" cy="5264262"/>
          </a:xfrm>
        </p:spPr>
        <p:txBody>
          <a:bodyPr/>
          <a:lstStyle/>
          <a:p>
            <a:r>
              <a:rPr lang="en-US" sz="2000" dirty="0"/>
              <a:t>Returns a portion of the string</a:t>
            </a:r>
          </a:p>
          <a:p>
            <a:r>
              <a:rPr lang="en-US" sz="2000" dirty="0"/>
              <a:t>substring(start, end)</a:t>
            </a:r>
          </a:p>
          <a:p>
            <a:pPr lvl="1"/>
            <a:r>
              <a:rPr lang="en-US" sz="1800" dirty="0"/>
              <a:t>includes start</a:t>
            </a:r>
          </a:p>
          <a:p>
            <a:pPr lvl="1"/>
            <a:r>
              <a:rPr lang="en-US" sz="1800" dirty="0"/>
              <a:t>excludes end!  (end is optional, defaults to .length())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sub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palindrome.substring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(0, 6); // sub is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start = </a:t>
            </a:r>
            <a:r>
              <a:rPr lang="en-US" dirty="0" err="1"/>
              <a:t>palindrome.indexOf</a:t>
            </a:r>
            <a:r>
              <a:rPr lang="en-US" dirty="0"/>
              <a:t>(“k”);</a:t>
            </a:r>
          </a:p>
          <a:p>
            <a:pPr marL="0" indent="0">
              <a:buNone/>
            </a:pPr>
            <a:r>
              <a:rPr lang="en-US" dirty="0"/>
              <a:t>int end = </a:t>
            </a:r>
            <a:r>
              <a:rPr lang="en-US" dirty="0" err="1"/>
              <a:t>palindrome.indexOf</a:t>
            </a:r>
            <a:r>
              <a:rPr lang="en-US" dirty="0"/>
              <a:t>(“k”, start+1) + 1; </a:t>
            </a:r>
          </a:p>
          <a:p>
            <a:pPr marL="0" indent="0">
              <a:buNone/>
            </a:pPr>
            <a:r>
              <a:rPr lang="en-US" dirty="0"/>
              <a:t>String sub = </a:t>
            </a:r>
            <a:r>
              <a:rPr lang="en-US" dirty="0" err="1"/>
              <a:t>palindrome.substring</a:t>
            </a:r>
            <a:r>
              <a:rPr lang="en-US" dirty="0"/>
              <a:t>(start, end);</a:t>
            </a:r>
          </a:p>
        </p:txBody>
      </p:sp>
      <p:grpSp>
        <p:nvGrpSpPr>
          <p:cNvPr id="4" name="Group 3" descr="Memory representation of kinnikinnik string.">
            <a:extLst>
              <a:ext uri="{FF2B5EF4-FFF2-40B4-BE49-F238E27FC236}">
                <a16:creationId xmlns:a16="http://schemas.microsoft.com/office/drawing/2014/main" id="{D985D3A1-7E2B-5E4C-9051-BAC0BCA72826}"/>
              </a:ext>
            </a:extLst>
          </p:cNvPr>
          <p:cNvGrpSpPr/>
          <p:nvPr/>
        </p:nvGrpSpPr>
        <p:grpSpPr>
          <a:xfrm>
            <a:off x="2035406" y="1463722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6D8A38-6FC0-954B-BCB0-D3E79D7E2731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03C322-C61B-AC45-8C2A-F37E6616633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6069DD0-53A1-A343-AD81-175D8D81EB8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7E81F8-A6D8-5D48-97E8-04BB5526F72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460A98-15C4-C744-93E3-0322C3939069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0B11676-AB5F-DD4E-8A69-6A7526086A5F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9E6B74-B7C4-2243-83F2-FB01CE0954AD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70B0E3-ED8E-AC46-8AD0-2D219CA855A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B6D0A4-5BCA-2E43-BE3D-AF4374FEF39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DD38BB-C474-4B4B-9908-5A45001D95C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515279-A581-D24F-8D7C-E4BB3D46728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1DBB51-3FB3-8A4D-9474-C45D347255C2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23BCAF3-84EA-3F49-9BC0-DEF01806DF3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 descr="Index representation for memory spaces for the string kinnikkinnik.">
            <a:extLst>
              <a:ext uri="{FF2B5EF4-FFF2-40B4-BE49-F238E27FC236}">
                <a16:creationId xmlns:a16="http://schemas.microsoft.com/office/drawing/2014/main" id="{973FBECF-0B96-9C49-93B0-CDFB2AE84414}"/>
              </a:ext>
            </a:extLst>
          </p:cNvPr>
          <p:cNvGrpSpPr/>
          <p:nvPr/>
        </p:nvGrpSpPr>
        <p:grpSpPr>
          <a:xfrm>
            <a:off x="1463516" y="1494151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96829C-B63D-474B-8DAC-A9BE2FD4D824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C6121B-1016-304F-951A-96CFB7128924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04FC8C-5524-F741-B855-FC852EC11621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667CAE-9EC6-A645-A149-9C930B9C6346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852F22-E13E-0546-B598-F4DFB95F2A30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FFAF81-6EFA-714C-A5A0-C045D2C9E81F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07A71D-E812-F744-8770-1259EDBA3D4F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AD569-AAA5-8449-951E-88AAB3CE2527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CB13CB-CF05-6742-9573-F14FE40C7B77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677E85-CF9D-6648-932D-931085AA6956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991BAD-B691-5940-95D1-3534A9E964DC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7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DE03-5D81-4A93-A5A7-5046D490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47717-F39C-4921-98CF-656005778F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870648"/>
            <a:ext cx="8124039" cy="580223"/>
          </a:xfrm>
        </p:spPr>
        <p:txBody>
          <a:bodyPr/>
          <a:lstStyle/>
          <a:p>
            <a:r>
              <a:rPr lang="en-US" sz="2400" dirty="0"/>
              <a:t>What pattern can be observe in the following Strings?</a:t>
            </a:r>
          </a:p>
        </p:txBody>
      </p:sp>
      <p:pic>
        <p:nvPicPr>
          <p:cNvPr id="4" name="Picture 3" descr="Fort Collins latitude and longitude.&#10;Denver latitude and longitude.&#10;Boulder latitude and longitude.">
            <a:extLst>
              <a:ext uri="{FF2B5EF4-FFF2-40B4-BE49-F238E27FC236}">
                <a16:creationId xmlns:a16="http://schemas.microsoft.com/office/drawing/2014/main" id="{945CAD51-4638-4142-B0EF-8F0CA1129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90" y="2551411"/>
            <a:ext cx="7058025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8DBB4-337A-4276-964E-C6D3914E6C78}"/>
              </a:ext>
            </a:extLst>
          </p:cNvPr>
          <p:cNvSpPr txBox="1"/>
          <p:nvPr/>
        </p:nvSpPr>
        <p:spPr>
          <a:xfrm>
            <a:off x="1598248" y="4136572"/>
            <a:ext cx="328699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Proxima Nova"/>
              </a:rPr>
              <a:t>City,Latitude,Longitude</a:t>
            </a:r>
            <a:endParaRPr lang="en-US" sz="2400" dirty="0">
              <a:latin typeface="Proxima Nova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6B1865B-C341-460C-972B-704AB84FEDC2}"/>
              </a:ext>
            </a:extLst>
          </p:cNvPr>
          <p:cNvSpPr txBox="1">
            <a:spLocks/>
          </p:cNvSpPr>
          <p:nvPr/>
        </p:nvSpPr>
        <p:spPr>
          <a:xfrm>
            <a:off x="628075" y="4741307"/>
            <a:ext cx="11759868" cy="580223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can we parse that String to have each one of those elements individually?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73449-2FB0-4EB6-9A5F-6266B7508762}"/>
              </a:ext>
            </a:extLst>
          </p:cNvPr>
          <p:cNvSpPr txBox="1"/>
          <p:nvPr/>
        </p:nvSpPr>
        <p:spPr>
          <a:xfrm>
            <a:off x="1598248" y="5656390"/>
            <a:ext cx="784759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roxima Nova"/>
              </a:rPr>
              <a:t>Using substring method combined with </a:t>
            </a:r>
            <a:r>
              <a:rPr lang="en-US" sz="2400" dirty="0" err="1">
                <a:latin typeface="Proxima Nova"/>
              </a:rPr>
              <a:t>indexOf</a:t>
            </a:r>
            <a:r>
              <a:rPr lang="en-US" sz="2400" dirty="0">
                <a:latin typeface="Proxima Nova"/>
              </a:rPr>
              <a:t> method!</a:t>
            </a:r>
          </a:p>
        </p:txBody>
      </p:sp>
    </p:spTree>
    <p:extLst>
      <p:ext uri="{BB962C8B-B14F-4D97-AF65-F5344CB8AC3E}">
        <p14:creationId xmlns:p14="http://schemas.microsoft.com/office/powerpoint/2010/main" val="5640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DE03-5D81-4A93-A5A7-5046D490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Patterns – Getting the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47717-F39C-4921-98CF-656005778F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870648"/>
            <a:ext cx="8124039" cy="580223"/>
          </a:xfrm>
        </p:spPr>
        <p:txBody>
          <a:bodyPr/>
          <a:lstStyle/>
          <a:p>
            <a:r>
              <a:rPr lang="en-US" sz="2400" dirty="0"/>
              <a:t>What pattern can be observe in the following Strings?</a:t>
            </a:r>
          </a:p>
        </p:txBody>
      </p:sp>
      <p:pic>
        <p:nvPicPr>
          <p:cNvPr id="4" name="Picture 3" descr="Fort Collins city name, latitude of Fort Collins and longitude of Fort Collins.&#10;Denver city name, latitude of Denver and longitude of Denver.&#10;Boulder city name, latitude of Boulder and longitude of Boulder.">
            <a:extLst>
              <a:ext uri="{FF2B5EF4-FFF2-40B4-BE49-F238E27FC236}">
                <a16:creationId xmlns:a16="http://schemas.microsoft.com/office/drawing/2014/main" id="{945CAD51-4638-4142-B0EF-8F0CA1129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90" y="2551411"/>
            <a:ext cx="7058025" cy="1371600"/>
          </a:xfrm>
          <a:prstGeom prst="rect">
            <a:avLst/>
          </a:prstGeom>
        </p:spPr>
      </p:pic>
      <p:sp>
        <p:nvSpPr>
          <p:cNvPr id="8" name="Rectangle 1" descr="public class Test {&#10;    public static void main(String args[]){&#10;        String coord = &quot;Fort Collins,40°35'6.9288\&quot;N,105°5'3.9084\&quot;W&quot;;&#10;        String city = coord.substring(0, coord.indexOf(&quot;,&quot;));&#10;        System.out.println(city);&#10;    }&#10;}&#10;">
            <a:extLst>
              <a:ext uri="{FF2B5EF4-FFF2-40B4-BE49-F238E27FC236}">
                <a16:creationId xmlns:a16="http://schemas.microsoft.com/office/drawing/2014/main" id="{D1345234-EB99-4577-A3EB-4693730B1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629" y="4646685"/>
            <a:ext cx="1191589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"Fort Collins,40°35'6.9288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N,105°5'3.9084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city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.substring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.indexOf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","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E5F255-953A-43FC-8BE9-DBF83FC26D1F}"/>
              </a:ext>
            </a:extLst>
          </p:cNvPr>
          <p:cNvSpPr txBox="1">
            <a:spLocks/>
          </p:cNvSpPr>
          <p:nvPr/>
        </p:nvSpPr>
        <p:spPr>
          <a:xfrm>
            <a:off x="628075" y="3994736"/>
            <a:ext cx="8124039" cy="580223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Example: getting the city</a:t>
            </a:r>
          </a:p>
        </p:txBody>
      </p:sp>
      <p:sp>
        <p:nvSpPr>
          <p:cNvPr id="10" name="TextBox 9" descr="Complete the In Class Activity&#10;">
            <a:extLst>
              <a:ext uri="{FF2B5EF4-FFF2-40B4-BE49-F238E27FC236}">
                <a16:creationId xmlns:a16="http://schemas.microsoft.com/office/drawing/2014/main" id="{919C5E24-3952-461C-9BD5-A6E7E8A2631D}"/>
              </a:ext>
            </a:extLst>
          </p:cNvPr>
          <p:cNvSpPr txBox="1"/>
          <p:nvPr/>
        </p:nvSpPr>
        <p:spPr>
          <a:xfrm>
            <a:off x="9144000" y="4113294"/>
            <a:ext cx="423795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roxima Nova"/>
              </a:rPr>
              <a:t>Complete the In Class Activity</a:t>
            </a:r>
          </a:p>
        </p:txBody>
      </p:sp>
    </p:spTree>
    <p:extLst>
      <p:ext uri="{BB962C8B-B14F-4D97-AF65-F5344CB8AC3E}">
        <p14:creationId xmlns:p14="http://schemas.microsoft.com/office/powerpoint/2010/main" val="29260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34FB-0EB9-4C9B-A21A-F65D1B40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B3EEE-0975-4700-AA54-BEF9ABDC2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52675"/>
          </a:xfrm>
        </p:spPr>
        <p:txBody>
          <a:bodyPr/>
          <a:lstStyle/>
          <a:p>
            <a:r>
              <a:rPr lang="en-US" sz="2400" dirty="0"/>
              <a:t>Write a method that returns all characters after a given character</a:t>
            </a:r>
          </a:p>
          <a:p>
            <a:pPr lvl="1"/>
            <a:r>
              <a:rPr lang="en-US" sz="2400" dirty="0"/>
              <a:t>Example: sub(“SATOROTAS”, ‘O’)  // return ROTAS</a:t>
            </a:r>
          </a:p>
          <a:p>
            <a:pPr lvl="1"/>
            <a:r>
              <a:rPr lang="en-US" sz="2400" dirty="0"/>
              <a:t>Example: sub(“SATOROTAS</a:t>
            </a:r>
            <a:r>
              <a:rPr lang="en-US" sz="2400"/>
              <a:t>”, ‘A’) </a:t>
            </a:r>
            <a:r>
              <a:rPr lang="en-US" sz="2400" dirty="0"/>
              <a:t>// returns TOROTAS</a:t>
            </a:r>
          </a:p>
          <a:p>
            <a:endParaRPr lang="en-US" sz="2600" dirty="0"/>
          </a:p>
          <a:p>
            <a:r>
              <a:rPr lang="en-US" sz="2600" dirty="0"/>
              <a:t>Think about the problem that you need to solve</a:t>
            </a:r>
          </a:p>
          <a:p>
            <a:r>
              <a:rPr lang="en-US" sz="2600" dirty="0"/>
              <a:t>Write a sequence of steps to solve that problem – your algorithm</a:t>
            </a:r>
          </a:p>
          <a:p>
            <a:r>
              <a:rPr lang="en-US" sz="2600" dirty="0"/>
              <a:t>Translate your algorithm into a Java program</a:t>
            </a:r>
          </a:p>
        </p:txBody>
      </p:sp>
    </p:spTree>
    <p:extLst>
      <p:ext uri="{BB962C8B-B14F-4D97-AF65-F5344CB8AC3E}">
        <p14:creationId xmlns:p14="http://schemas.microsoft.com/office/powerpoint/2010/main" val="149934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6CDA-E287-DD40-AE57-9C3F147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368D-D77B-EE49-9BAC-201648A47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117135"/>
          </a:xfrm>
        </p:spPr>
        <p:txBody>
          <a:bodyPr/>
          <a:lstStyle/>
          <a:p>
            <a:r>
              <a:rPr lang="en-US" sz="3200" dirty="0"/>
              <a:t>All Strings have indices from 0 to length-1</a:t>
            </a:r>
          </a:p>
          <a:p>
            <a:pPr lvl="1"/>
            <a:r>
              <a:rPr lang="en-US" sz="2800" dirty="0" err="1"/>
              <a:t>indexOf</a:t>
            </a:r>
            <a:r>
              <a:rPr lang="en-US" sz="2800" dirty="0"/>
              <a:t>(char) – finds the index of a character or substring</a:t>
            </a:r>
          </a:p>
          <a:p>
            <a:pPr lvl="1"/>
            <a:r>
              <a:rPr lang="en-US" sz="2800" dirty="0" err="1"/>
              <a:t>charAt</a:t>
            </a:r>
            <a:r>
              <a:rPr lang="en-US" sz="2800" dirty="0"/>
              <a:t>(int) - gives you the character at an index</a:t>
            </a:r>
          </a:p>
          <a:p>
            <a:pPr lvl="1"/>
            <a:r>
              <a:rPr lang="en-US" sz="2800" dirty="0"/>
              <a:t>substring(</a:t>
            </a:r>
            <a:r>
              <a:rPr lang="en-US" sz="2800" dirty="0" err="1"/>
              <a:t>int,int</a:t>
            </a:r>
            <a:r>
              <a:rPr lang="en-US" sz="2800" dirty="0"/>
              <a:t>) – gives you a  portion of the string</a:t>
            </a:r>
          </a:p>
          <a:p>
            <a:pPr lvl="1"/>
            <a:r>
              <a:rPr lang="en-US" sz="2800" dirty="0"/>
              <a:t>length() – don’t forget to use it!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F2272-3E70-1042-97AE-028C2CE64242}"/>
              </a:ext>
            </a:extLst>
          </p:cNvPr>
          <p:cNvSpPr txBox="1"/>
          <p:nvPr/>
        </p:nvSpPr>
        <p:spPr>
          <a:xfrm>
            <a:off x="419100" y="5848290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C637E-12B4-584C-8EDE-84FFD545EE73}"/>
              </a:ext>
            </a:extLst>
          </p:cNvPr>
          <p:cNvSpPr/>
          <p:nvPr/>
        </p:nvSpPr>
        <p:spPr>
          <a:xfrm>
            <a:off x="419099" y="6248400"/>
            <a:ext cx="5564011" cy="889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dirty="0">
                <a:solidFill>
                  <a:schemeClr val="bg1"/>
                </a:solidFill>
                <a:latin typeface="Proxima Nova" charset="0"/>
                <a:ea typeface="Proxima Nova" charset="0"/>
                <a:cs typeface="Proxima Nova" charset="0"/>
              </a:rPr>
              <a:t>Read more about the String Class : </a:t>
            </a:r>
            <a:r>
              <a:rPr lang="en-US" dirty="0">
                <a:solidFill>
                  <a:schemeClr val="bg1"/>
                </a:solidFill>
                <a:latin typeface="Proxima Nova" charset="0"/>
                <a:ea typeface="Proxima Nova" charset="0"/>
                <a:cs typeface="Proxima Nova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br>
              <a:rPr lang="en-US" dirty="0">
                <a:solidFill>
                  <a:schemeClr val="bg1"/>
                </a:solidFill>
                <a:latin typeface="Proxima Nova" charset="0"/>
                <a:ea typeface="Proxima Nova" charset="0"/>
                <a:cs typeface="Proxima Nova" charset="0"/>
              </a:rPr>
            </a:br>
            <a:r>
              <a:rPr lang="en-US" dirty="0">
                <a:solidFill>
                  <a:schemeClr val="bg1"/>
                </a:solidFill>
                <a:latin typeface="Proxima Nova" charset="0"/>
                <a:ea typeface="Proxima Nova" charset="0"/>
                <a:cs typeface="Proxima Nova" charset="0"/>
              </a:rPr>
              <a:t>Read more about the Character Class : </a:t>
            </a:r>
            <a:r>
              <a:rPr lang="en-US" dirty="0">
                <a:solidFill>
                  <a:schemeClr val="bg1"/>
                </a:solidFill>
                <a:latin typeface="Proxima Nova" charset="0"/>
                <a:ea typeface="Proxima Nova" charset="0"/>
                <a:cs typeface="Proxima Nova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D2E09-034D-EC46-BBA5-790122A90B75}"/>
              </a:ext>
            </a:extLst>
          </p:cNvPr>
          <p:cNvSpPr txBox="1"/>
          <p:nvPr/>
        </p:nvSpPr>
        <p:spPr>
          <a:xfrm>
            <a:off x="8712200" y="117506"/>
            <a:ext cx="497840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Natural Language Processing is about understanding language, Strings express language – Learn more about </a:t>
            </a:r>
            <a:r>
              <a:rPr lang="en-US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0"/>
            <a:ext cx="12561413" cy="1015467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B76C7-4821-426C-9C80-6ADC6DD0EA77}"/>
              </a:ext>
            </a:extLst>
          </p:cNvPr>
          <p:cNvSpPr txBox="1"/>
          <p:nvPr/>
        </p:nvSpPr>
        <p:spPr>
          <a:xfrm>
            <a:off x="628075" y="1115536"/>
            <a:ext cx="92758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11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07 - go to your lab to have the participation points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12 (zyBooks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) -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08 – go to your lab to have the participation points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13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-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6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1026" name="Picture 2" descr="Whether you think you can or think you can't, you're right. - Henry Ford -  Quotespedia.org">
            <a:extLst>
              <a:ext uri="{FF2B5EF4-FFF2-40B4-BE49-F238E27FC236}">
                <a16:creationId xmlns:a16="http://schemas.microsoft.com/office/drawing/2014/main" id="{FA180B9E-6C50-4161-9B7C-073A82DBE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107" y="0"/>
            <a:ext cx="4088493" cy="254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CD00A8-A4FA-4E9B-9199-C0E207B0496C}"/>
              </a:ext>
            </a:extLst>
          </p:cNvPr>
          <p:cNvSpPr/>
          <p:nvPr/>
        </p:nvSpPr>
        <p:spPr>
          <a:xfrm>
            <a:off x="9976198" y="2548110"/>
            <a:ext cx="3913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https://www.quotespedia.org/authors/h/henry-ford/whether-you-think-you-can-or-think-you-cant-youre-right-henry-ford/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59D90-8018-493E-AFF9-3C08F4AFF82A}"/>
              </a:ext>
            </a:extLst>
          </p:cNvPr>
          <p:cNvSpPr txBox="1"/>
          <p:nvPr/>
        </p:nvSpPr>
        <p:spPr>
          <a:xfrm flipH="1">
            <a:off x="9976198" y="3363522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38515A-151F-4171-8827-C40ADC657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762159"/>
              </p:ext>
            </p:extLst>
          </p:nvPr>
        </p:nvGraphicFramePr>
        <p:xfrm>
          <a:off x="9987253" y="3863702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- 2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2651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48A1E-4BB9-3E41-9954-7E0FE5CD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32" y="214146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70ACD-6E3D-5D4E-8918-7EDF38D2E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359" y="1891134"/>
            <a:ext cx="12659425" cy="2660793"/>
          </a:xfrm>
        </p:spPr>
        <p:txBody>
          <a:bodyPr/>
          <a:lstStyle/>
          <a:p>
            <a:r>
              <a:rPr lang="en-US" sz="2400" b="1" dirty="0"/>
              <a:t>Grab a paper, write your name, as it is in Canvas, and your answers to the following questions. Turn this as your attendance for today’s lecture.</a:t>
            </a:r>
          </a:p>
          <a:p>
            <a:endParaRPr lang="en-US" sz="2400" dirty="0"/>
          </a:p>
          <a:p>
            <a:r>
              <a:rPr lang="en-US" sz="2400" dirty="0"/>
              <a:t>Explain what is a String, describe at least three methods you can use over Strings and how those methods work.</a:t>
            </a:r>
          </a:p>
        </p:txBody>
      </p:sp>
    </p:spTree>
    <p:extLst>
      <p:ext uri="{BB962C8B-B14F-4D97-AF65-F5344CB8AC3E}">
        <p14:creationId xmlns:p14="http://schemas.microsoft.com/office/powerpoint/2010/main" val="23029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0E02-8434-E441-84DB-F40DBBF0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07" y="291185"/>
            <a:ext cx="12561453" cy="1015663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9C54-C7EA-6545-9B28-D71798E7B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807" y="1834607"/>
            <a:ext cx="8077688" cy="4757393"/>
          </a:xfrm>
        </p:spPr>
        <p:txBody>
          <a:bodyPr/>
          <a:lstStyle/>
          <a:p>
            <a:pPr fontAlgn="base"/>
            <a:r>
              <a:rPr lang="en-US" sz="2400" dirty="0"/>
              <a:t>A String is a collection of ordered characters</a:t>
            </a:r>
          </a:p>
          <a:p>
            <a:pPr lvl="1" fontAlgn="base"/>
            <a:r>
              <a:rPr lang="en-US" sz="2400" dirty="0"/>
              <a:t>It has data</a:t>
            </a:r>
          </a:p>
          <a:p>
            <a:pPr lvl="1" fontAlgn="base"/>
            <a:r>
              <a:rPr lang="en-US" sz="2400" dirty="0"/>
              <a:t>It has functionality (methods)</a:t>
            </a:r>
          </a:p>
          <a:p>
            <a:pPr lvl="1" fontAlgn="base"/>
            <a:r>
              <a:rPr lang="en-US" sz="2400" dirty="0"/>
              <a:t>It is also </a:t>
            </a:r>
            <a:r>
              <a:rPr lang="en-US" sz="2400" b="1" dirty="0"/>
              <a:t>immutable</a:t>
            </a:r>
            <a:r>
              <a:rPr lang="en-US" sz="2400" dirty="0"/>
              <a:t> ( can’t be directly modified)</a:t>
            </a:r>
          </a:p>
          <a:p>
            <a:pPr lvl="2" fontAlgn="base"/>
            <a:r>
              <a:rPr lang="en-US" sz="2400" dirty="0"/>
              <a:t>Every method that builds a String, returns a copy</a:t>
            </a:r>
          </a:p>
          <a:p>
            <a:pPr lvl="2" fontAlgn="base"/>
            <a:r>
              <a:rPr lang="en-US" sz="2400" dirty="0"/>
              <a:t>Java does this for memory efficiency</a:t>
            </a:r>
          </a:p>
          <a:p>
            <a:pPr fontAlgn="base"/>
            <a:r>
              <a:rPr lang="en-US" sz="2400" dirty="0"/>
              <a:t>Example</a:t>
            </a:r>
          </a:p>
          <a:p>
            <a:pPr lvl="1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mascot = “CAM”;</a:t>
            </a:r>
          </a:p>
        </p:txBody>
      </p:sp>
      <p:grpSp>
        <p:nvGrpSpPr>
          <p:cNvPr id="16" name="Group 15" descr="Memory representation of the String mascot that has CAM as content. Character C is on index 0, character A is on index 1 and character M is on index 2.">
            <a:extLst>
              <a:ext uri="{FF2B5EF4-FFF2-40B4-BE49-F238E27FC236}">
                <a16:creationId xmlns:a16="http://schemas.microsoft.com/office/drawing/2014/main" id="{7714DD22-A71D-463B-B18D-9045A7B15839}"/>
              </a:ext>
            </a:extLst>
          </p:cNvPr>
          <p:cNvGrpSpPr/>
          <p:nvPr/>
        </p:nvGrpSpPr>
        <p:grpSpPr>
          <a:xfrm>
            <a:off x="9149247" y="2478240"/>
            <a:ext cx="1267901" cy="1845435"/>
            <a:chOff x="9149247" y="2478240"/>
            <a:chExt cx="1267901" cy="184543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9706A5-AE7F-F746-87B8-5975667FBAE0}"/>
                </a:ext>
              </a:extLst>
            </p:cNvPr>
            <p:cNvSpPr/>
            <p:nvPr/>
          </p:nvSpPr>
          <p:spPr>
            <a:xfrm>
              <a:off x="9601789" y="2478240"/>
              <a:ext cx="815358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03C9D6-8EEF-754E-B157-10E7452FEDCA}"/>
                </a:ext>
              </a:extLst>
            </p:cNvPr>
            <p:cNvSpPr txBox="1"/>
            <p:nvPr/>
          </p:nvSpPr>
          <p:spPr>
            <a:xfrm>
              <a:off x="9149247" y="2582985"/>
              <a:ext cx="2887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0240D5-B010-414A-9AE9-D19B175A7463}"/>
                </a:ext>
              </a:extLst>
            </p:cNvPr>
            <p:cNvSpPr/>
            <p:nvPr/>
          </p:nvSpPr>
          <p:spPr>
            <a:xfrm>
              <a:off x="9599547" y="3087533"/>
              <a:ext cx="8176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5E1-C219-A443-AEB0-C98C30C96FAA}"/>
                </a:ext>
              </a:extLst>
            </p:cNvPr>
            <p:cNvSpPr txBox="1"/>
            <p:nvPr/>
          </p:nvSpPr>
          <p:spPr>
            <a:xfrm>
              <a:off x="9149247" y="3170999"/>
              <a:ext cx="2887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EF6381-413D-6940-910B-0C6D27599A1A}"/>
                </a:ext>
              </a:extLst>
            </p:cNvPr>
            <p:cNvSpPr/>
            <p:nvPr/>
          </p:nvSpPr>
          <p:spPr>
            <a:xfrm>
              <a:off x="9599548" y="3702291"/>
              <a:ext cx="817600" cy="62138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E895D7-4A3D-2649-A596-95AFBC58D4C3}"/>
                </a:ext>
              </a:extLst>
            </p:cNvPr>
            <p:cNvSpPr txBox="1"/>
            <p:nvPr/>
          </p:nvSpPr>
          <p:spPr>
            <a:xfrm>
              <a:off x="9170950" y="3791649"/>
              <a:ext cx="2887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5EEA3-6FD4-DA45-BE82-39C2D4E31FFF}"/>
              </a:ext>
            </a:extLst>
          </p:cNvPr>
          <p:cNvSpPr/>
          <p:nvPr/>
        </p:nvSpPr>
        <p:spPr>
          <a:xfrm>
            <a:off x="11658034" y="2300241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12" name="Straight Arrow Connector 11" descr="String mascot object points to the first character in the String, the char that is in index 0.">
            <a:extLst>
              <a:ext uri="{FF2B5EF4-FFF2-40B4-BE49-F238E27FC236}">
                <a16:creationId xmlns:a16="http://schemas.microsoft.com/office/drawing/2014/main" id="{E08B362F-300B-A648-8B73-8E490BC13D1C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10417147" y="2500296"/>
            <a:ext cx="1240887" cy="282744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48A1E-4BB9-3E41-9954-7E0FE5CD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4" y="17376"/>
            <a:ext cx="12561453" cy="1015663"/>
          </a:xfrm>
        </p:spPr>
        <p:txBody>
          <a:bodyPr/>
          <a:lstStyle/>
          <a:p>
            <a:r>
              <a:rPr lang="en-US" dirty="0"/>
              <a:t>Common Strings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70ACD-6E3D-5D4E-8918-7EDF38D2E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359" y="882569"/>
            <a:ext cx="12659425" cy="6467356"/>
          </a:xfrm>
        </p:spPr>
        <p:txBody>
          <a:bodyPr/>
          <a:lstStyle/>
          <a:p>
            <a:r>
              <a:rPr lang="en-US" sz="2400" dirty="0"/>
              <a:t>.</a:t>
            </a:r>
            <a:r>
              <a:rPr lang="en-US" sz="2400" dirty="0" err="1"/>
              <a:t>charAt</a:t>
            </a:r>
            <a:r>
              <a:rPr lang="en-US" sz="2400" dirty="0"/>
              <a:t>(int) – gives the character at a location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indexOf</a:t>
            </a:r>
            <a:r>
              <a:rPr lang="en-US" sz="2400" dirty="0"/>
              <a:t>(char) – gives the location of character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indexOf</a:t>
            </a:r>
            <a:r>
              <a:rPr lang="en-US" sz="2400" dirty="0"/>
              <a:t>(String) – overloaded option, gives the location of the start of the String that matches 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indexOf</a:t>
            </a:r>
            <a:r>
              <a:rPr lang="en-US" sz="2400" dirty="0"/>
              <a:t>(char, int) or </a:t>
            </a:r>
            <a:r>
              <a:rPr lang="en-US" sz="2400" dirty="0" err="1"/>
              <a:t>indexOf</a:t>
            </a:r>
            <a:r>
              <a:rPr lang="en-US" sz="2400" dirty="0"/>
              <a:t>(String, int) – same as above, but changing starting location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lastIndexOf</a:t>
            </a:r>
            <a:r>
              <a:rPr lang="en-US" sz="2400" dirty="0"/>
              <a:t>(char) – gives the location starting at the end and working down (also has a String version)</a:t>
            </a:r>
          </a:p>
          <a:p>
            <a:r>
              <a:rPr lang="en-US" sz="2400" dirty="0"/>
              <a:t>.substring(int start, int end) – returns a substring start-end (including start and excluding end)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toLowerCase</a:t>
            </a:r>
            <a:r>
              <a:rPr lang="en-US" sz="2400" dirty="0"/>
              <a:t>() – returns the lower case version of the String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toUpperCase</a:t>
            </a:r>
            <a:r>
              <a:rPr lang="en-US" sz="2400" dirty="0"/>
              <a:t>() – returns the upper case version of the String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525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6675-0B8D-544E-A1CF-AEA307CA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07" y="223028"/>
            <a:ext cx="10438854" cy="1015663"/>
          </a:xfrm>
        </p:spPr>
        <p:txBody>
          <a:bodyPr/>
          <a:lstStyle/>
          <a:p>
            <a:r>
              <a:rPr lang="en-US" dirty="0"/>
              <a:t>Finding the index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DCE97F-719F-2542-AEE2-B60D165D2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466" y="122919"/>
            <a:ext cx="1681225" cy="1665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9E289A-4830-1A4E-8CE2-ECE61E5B93B4}"/>
              </a:ext>
            </a:extLst>
          </p:cNvPr>
          <p:cNvSpPr txBox="1"/>
          <p:nvPr/>
        </p:nvSpPr>
        <p:spPr>
          <a:xfrm>
            <a:off x="11991466" y="1896035"/>
            <a:ext cx="1681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Sator Square</a:t>
            </a:r>
            <a:r>
              <a:rPr lang="en-US" sz="800" dirty="0"/>
              <a:t> is a 2D palindrome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DEEB7-5CA3-41F8-9A0C-CC21CB114F7B}"/>
              </a:ext>
            </a:extLst>
          </p:cNvPr>
          <p:cNvSpPr txBox="1"/>
          <p:nvPr/>
        </p:nvSpPr>
        <p:spPr>
          <a:xfrm>
            <a:off x="6419326" y="2155440"/>
            <a:ext cx="593624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are the outputs for the following instructions?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E3F74-0B0A-6547-9986-48509F1F6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9326" y="2673819"/>
            <a:ext cx="6964855" cy="49810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 descr="Memory representation of the String kinnikinnik.">
            <a:extLst>
              <a:ext uri="{FF2B5EF4-FFF2-40B4-BE49-F238E27FC236}">
                <a16:creationId xmlns:a16="http://schemas.microsoft.com/office/drawing/2014/main" id="{B58D6FCB-86EA-A341-86A4-8E046BC1B099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360BCA-EAD2-ED44-BBD3-C060341F3DFC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BC4F56-0340-A145-8190-83616F596C92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1D2A51-0CBE-E045-95C7-D1960A989D90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E9933B-3794-E442-B9CB-64B587A7C615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AB2626-60DF-E848-A165-93440D4F3C16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B5F681-0F0D-6247-BFE8-425D52F30993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717C06-20CF-A94B-8AA8-BAE75AC4AAE3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C863E65-EF6F-FD46-A16D-429E5C19C534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E72BED2-32F7-B344-893B-90583B31F3DC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57F85DA-EF2D-A849-9956-F226D3DF32C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6CE2BB-0C2D-264A-8A3D-9B4573573F29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0F69D9-50A4-774F-9C70-F6568DCC8BAC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35CA009-59EE-4440-BEC8-21502C421024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34" name="Group 33" descr="Index related to the memory representation.">
            <a:extLst>
              <a:ext uri="{FF2B5EF4-FFF2-40B4-BE49-F238E27FC236}">
                <a16:creationId xmlns:a16="http://schemas.microsoft.com/office/drawing/2014/main" id="{CB66FA66-C3C4-CC4E-90A9-872B55B056FD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78D593-AD01-1847-9AAA-37F064555F5C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C8E681-15E4-E841-9A08-B8D473066201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F92C6C-9EB0-5A48-9F19-B902CFD2D00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D43700-9074-CC49-BE46-80D71D4F39A4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471530-943C-244A-BC06-7946376B73A0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6C0D32-A79E-E84D-95B0-454D27821C2B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A626E1-91CE-354A-89F5-4A6C609F47DA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3AB352-0733-184D-812D-54A9BC7E537D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0550CB-3DDC-EA47-999D-38209A293E69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844761-198F-5745-8D09-7A46CE8A327F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729E05-0825-0742-A65B-52AA0D2C8D98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5C89EAB-76A1-4FC2-81D3-8AE616B33CD7}"/>
              </a:ext>
            </a:extLst>
          </p:cNvPr>
          <p:cNvSpPr/>
          <p:nvPr/>
        </p:nvSpPr>
        <p:spPr>
          <a:xfrm>
            <a:off x="6373902" y="3198929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2F6A80-599E-4203-BFBC-14604A4AD698}"/>
              </a:ext>
            </a:extLst>
          </p:cNvPr>
          <p:cNvSpPr/>
          <p:nvPr/>
        </p:nvSpPr>
        <p:spPr>
          <a:xfrm>
            <a:off x="9204672" y="3219748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returns 11</a:t>
            </a:r>
            <a:endParaRPr lang="en-US" dirty="0"/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07F618AB-0633-42A7-8E70-633C5FE07A16}"/>
              </a:ext>
            </a:extLst>
          </p:cNvPr>
          <p:cNvSpPr txBox="1">
            <a:spLocks/>
          </p:cNvSpPr>
          <p:nvPr/>
        </p:nvSpPr>
        <p:spPr>
          <a:xfrm>
            <a:off x="6419326" y="3626048"/>
            <a:ext cx="2791522" cy="49334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palidrome.charAt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(0);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959A4F-8D87-485F-A00C-FD5BD49661FE}"/>
              </a:ext>
            </a:extLst>
          </p:cNvPr>
          <p:cNvSpPr/>
          <p:nvPr/>
        </p:nvSpPr>
        <p:spPr>
          <a:xfrm>
            <a:off x="9151828" y="3686145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 ‘k’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7F46D6-3D91-4C0A-9BFD-35258A65A54D}"/>
              </a:ext>
            </a:extLst>
          </p:cNvPr>
          <p:cNvSpPr/>
          <p:nvPr/>
        </p:nvSpPr>
        <p:spPr>
          <a:xfrm>
            <a:off x="6373902" y="4199374"/>
            <a:ext cx="5091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palidrome.charAt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palidrome.length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()-1);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9E3D22-2E04-4BC7-A800-B37D4D95A7C3}"/>
              </a:ext>
            </a:extLst>
          </p:cNvPr>
          <p:cNvSpPr/>
          <p:nvPr/>
        </p:nvSpPr>
        <p:spPr>
          <a:xfrm>
            <a:off x="11465724" y="4188267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 ‘k’</a:t>
            </a:r>
            <a:endParaRPr lang="en-US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FCFCC514-5C39-9545-9B58-05FFC97770E4}"/>
              </a:ext>
            </a:extLst>
          </p:cNvPr>
          <p:cNvSpPr txBox="1">
            <a:spLocks/>
          </p:cNvSpPr>
          <p:nvPr/>
        </p:nvSpPr>
        <p:spPr>
          <a:xfrm>
            <a:off x="6419323" y="4736986"/>
            <a:ext cx="3136157" cy="49334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’); </a:t>
            </a:r>
          </a:p>
        </p:txBody>
      </p:sp>
      <p:sp>
        <p:nvSpPr>
          <p:cNvPr id="37" name="Left Arrow 36" descr="Search for letter n starting from index 0.">
            <a:extLst>
              <a:ext uri="{FF2B5EF4-FFF2-40B4-BE49-F238E27FC236}">
                <a16:creationId xmlns:a16="http://schemas.microsoft.com/office/drawing/2014/main" id="{EFB599FA-BBD6-7540-B911-1F65D91E26E7}"/>
              </a:ext>
            </a:extLst>
          </p:cNvPr>
          <p:cNvSpPr/>
          <p:nvPr/>
        </p:nvSpPr>
        <p:spPr>
          <a:xfrm>
            <a:off x="2451955" y="181742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Left Arrow 38" descr="Stop searching, returns 1.">
            <a:extLst>
              <a:ext uri="{FF2B5EF4-FFF2-40B4-BE49-F238E27FC236}">
                <a16:creationId xmlns:a16="http://schemas.microsoft.com/office/drawing/2014/main" id="{BCD12800-188A-5240-B20C-5FFDBC8821E0}"/>
              </a:ext>
            </a:extLst>
          </p:cNvPr>
          <p:cNvSpPr/>
          <p:nvPr/>
        </p:nvSpPr>
        <p:spPr>
          <a:xfrm>
            <a:off x="2473505" y="2343000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78575F-D371-B246-BAEF-A34BE9BAE4F2}"/>
              </a:ext>
            </a:extLst>
          </p:cNvPr>
          <p:cNvSpPr txBox="1"/>
          <p:nvPr/>
        </p:nvSpPr>
        <p:spPr>
          <a:xfrm>
            <a:off x="3436752" y="2339383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CC0527-5F74-40D7-A571-E8439DB2D910}"/>
              </a:ext>
            </a:extLst>
          </p:cNvPr>
          <p:cNvSpPr/>
          <p:nvPr/>
        </p:nvSpPr>
        <p:spPr>
          <a:xfrm>
            <a:off x="9972965" y="4787971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 1</a:t>
            </a:r>
            <a:endParaRPr lang="en-US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7B1C44E-3A0B-1749-BB0A-F74A554C85B3}"/>
              </a:ext>
            </a:extLst>
          </p:cNvPr>
          <p:cNvSpPr txBox="1">
            <a:spLocks/>
          </p:cNvSpPr>
          <p:nvPr/>
        </p:nvSpPr>
        <p:spPr>
          <a:xfrm>
            <a:off x="6419326" y="5284584"/>
            <a:ext cx="3466571" cy="49334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(‘n’); </a:t>
            </a:r>
          </a:p>
        </p:txBody>
      </p:sp>
      <p:sp>
        <p:nvSpPr>
          <p:cNvPr id="49" name="Left Arrow 48" descr="Compares character i with character n and keep looking because is not the same.">
            <a:extLst>
              <a:ext uri="{FF2B5EF4-FFF2-40B4-BE49-F238E27FC236}">
                <a16:creationId xmlns:a16="http://schemas.microsoft.com/office/drawing/2014/main" id="{C2AED161-79CB-2C4D-B1E4-4EAE033C09E6}"/>
              </a:ext>
            </a:extLst>
          </p:cNvPr>
          <p:cNvSpPr/>
          <p:nvPr/>
        </p:nvSpPr>
        <p:spPr>
          <a:xfrm>
            <a:off x="2473505" y="2346288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7" name="Left Arrow 46" descr="Stop searching. Returns index 2.">
            <a:extLst>
              <a:ext uri="{FF2B5EF4-FFF2-40B4-BE49-F238E27FC236}">
                <a16:creationId xmlns:a16="http://schemas.microsoft.com/office/drawing/2014/main" id="{120BE147-7AF7-C641-9E74-FEAA7017B467}"/>
              </a:ext>
            </a:extLst>
          </p:cNvPr>
          <p:cNvSpPr/>
          <p:nvPr/>
        </p:nvSpPr>
        <p:spPr>
          <a:xfrm>
            <a:off x="2473505" y="2837232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8C8B50-B5D5-F145-9B5A-4822FCA1A639}"/>
              </a:ext>
            </a:extLst>
          </p:cNvPr>
          <p:cNvSpPr txBox="1"/>
          <p:nvPr/>
        </p:nvSpPr>
        <p:spPr>
          <a:xfrm>
            <a:off x="3418045" y="2998265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278DC8-1627-42DB-8479-D32302CC0993}"/>
              </a:ext>
            </a:extLst>
          </p:cNvPr>
          <p:cNvSpPr/>
          <p:nvPr/>
        </p:nvSpPr>
        <p:spPr>
          <a:xfrm>
            <a:off x="9901750" y="5320913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 2</a:t>
            </a:r>
            <a:endParaRPr lang="en-US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12C7A14-A27B-46F1-A420-1A867B298A92}"/>
              </a:ext>
            </a:extLst>
          </p:cNvPr>
          <p:cNvSpPr txBox="1">
            <a:spLocks/>
          </p:cNvSpPr>
          <p:nvPr/>
        </p:nvSpPr>
        <p:spPr>
          <a:xfrm>
            <a:off x="6419326" y="5893411"/>
            <a:ext cx="3553639" cy="49334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niki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’);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0E014F-46F5-4934-8088-1261B39A9913}"/>
              </a:ext>
            </a:extLst>
          </p:cNvPr>
          <p:cNvSpPr/>
          <p:nvPr/>
        </p:nvSpPr>
        <p:spPr>
          <a:xfrm>
            <a:off x="9885897" y="5962988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0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1" grpId="0"/>
      <p:bldP spid="20" grpId="0"/>
      <p:bldP spid="21" grpId="0"/>
      <p:bldP spid="52" grpId="0"/>
      <p:bldP spid="35" grpId="0"/>
      <p:bldP spid="37" grpId="0" animBg="1"/>
      <p:bldP spid="37" grpId="1" animBg="1"/>
      <p:bldP spid="37" grpId="2" animBg="1"/>
      <p:bldP spid="39" grpId="0" animBg="1"/>
      <p:bldP spid="39" grpId="1" animBg="1"/>
      <p:bldP spid="40" grpId="0"/>
      <p:bldP spid="40" grpId="1"/>
      <p:bldP spid="53" grpId="0"/>
      <p:bldP spid="41" grpId="0"/>
      <p:bldP spid="49" grpId="0" animBg="1"/>
      <p:bldP spid="47" grpId="0" animBg="1"/>
      <p:bldP spid="48" grpId="0"/>
      <p:bldP spid="54" grpId="0"/>
      <p:bldP spid="4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70D0-3F6B-9F4D-94C7-C47B68EE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lastIndexOf</a:t>
            </a:r>
            <a:endParaRPr lang="en-US" dirty="0"/>
          </a:p>
        </p:txBody>
      </p:sp>
      <p:sp>
        <p:nvSpPr>
          <p:cNvPr id="3" name="Text Placeholder 2" descr="Memory representation of kinnikinnik string.">
            <a:extLst>
              <a:ext uri="{FF2B5EF4-FFF2-40B4-BE49-F238E27FC236}">
                <a16:creationId xmlns:a16="http://schemas.microsoft.com/office/drawing/2014/main" id="{F61AA35C-A796-DC42-B4B2-5EAACF9AB9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2"/>
            <a:ext cx="6280728" cy="97962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palidrome.lastIndexOf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(‘n’); </a:t>
            </a:r>
          </a:p>
        </p:txBody>
      </p:sp>
      <p:grpSp>
        <p:nvGrpSpPr>
          <p:cNvPr id="4" name="Group 3" descr="Memory representation for the string kinnikinnik.">
            <a:extLst>
              <a:ext uri="{FF2B5EF4-FFF2-40B4-BE49-F238E27FC236}">
                <a16:creationId xmlns:a16="http://schemas.microsoft.com/office/drawing/2014/main" id="{FECDDFAA-8DBE-B44D-A594-DE77B9561D15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21F9C0-7858-1640-9361-094E4A4A1E98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550CCE-6D7A-694F-AD5F-FAA0695F435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487E760-41E4-3C43-BEAF-843407F94594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EF6FB5-4946-2F4A-9F3B-38135A55C017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DA5473-D813-494A-8D6C-E17797F88DA9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1EC717E-4AB4-AF4A-A789-E58EF48C9B4F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98BCD1-9813-DB41-A09C-FEC581CA7201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E1C548-DECA-7845-B98D-94864E863A4E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73FCE8-E922-8542-9E32-38822D71416C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1FA3C6-EAC2-D040-837A-10EC457F451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DCBA4AE-6FD0-6249-88E7-1FD9DEED97BD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16705B-1E00-454D-B195-48B9351BB5B7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DF8B8B5-C5B9-2E4D-A7C2-5F9D81FC2C2B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 descr="Index representation for the string kinnikinnik.">
            <a:extLst>
              <a:ext uri="{FF2B5EF4-FFF2-40B4-BE49-F238E27FC236}">
                <a16:creationId xmlns:a16="http://schemas.microsoft.com/office/drawing/2014/main" id="{3EBEC335-D386-9E4E-A1F5-623646901AD4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46E2DA-C7EF-174A-950C-2DCA9B48831F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E888B2-CE5C-8B4D-BC4C-930806F82FF1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1BBD71-23ED-DD4F-991F-FF71012AD5D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616502-6185-814A-BA7A-05E40C3090BF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30EF8E-F136-A548-89A1-DFECB0DD0232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EE0950-74C0-C249-B01D-AA1414B958F1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7B0597-6933-7B40-911D-5C1FA210E692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5297EC-F036-864B-A5B5-AA5D792D88A2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7F046C-5190-5747-B867-6B41A6287533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F46A2-141F-2543-847E-9F0AD7734BF6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1766AF-5599-1544-A932-520D532379C4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1" name="Left Arrow 30" descr="Since we want the lastIndexOf, we start from the end of the string. The last character is k and is not n. So we keep looking.">
            <a:extLst>
              <a:ext uri="{FF2B5EF4-FFF2-40B4-BE49-F238E27FC236}">
                <a16:creationId xmlns:a16="http://schemas.microsoft.com/office/drawing/2014/main" id="{59F7DE06-E3E0-0946-938D-7B867E4842AD}"/>
              </a:ext>
            </a:extLst>
          </p:cNvPr>
          <p:cNvSpPr/>
          <p:nvPr/>
        </p:nvSpPr>
        <p:spPr>
          <a:xfrm>
            <a:off x="2159234" y="6596931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5" name="Left Arrow 34" descr="We move in the direction of the beginning of the string. Check the character in that index. i is not n. So we keep going up.">
            <a:extLst>
              <a:ext uri="{FF2B5EF4-FFF2-40B4-BE49-F238E27FC236}">
                <a16:creationId xmlns:a16="http://schemas.microsoft.com/office/drawing/2014/main" id="{7C4667D6-5B79-9A49-BF35-4FE7A8347533}"/>
              </a:ext>
            </a:extLst>
          </p:cNvPr>
          <p:cNvSpPr/>
          <p:nvPr/>
        </p:nvSpPr>
        <p:spPr>
          <a:xfrm>
            <a:off x="2124850" y="6144314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6" name="Left Arrow 35" descr="Now the character n is equal to the character we are looking for. We return index 8.">
            <a:extLst>
              <a:ext uri="{FF2B5EF4-FFF2-40B4-BE49-F238E27FC236}">
                <a16:creationId xmlns:a16="http://schemas.microsoft.com/office/drawing/2014/main" id="{1CDEC4B8-22B0-1940-B3E3-F3F504BE0FE4}"/>
              </a:ext>
            </a:extLst>
          </p:cNvPr>
          <p:cNvSpPr/>
          <p:nvPr/>
        </p:nvSpPr>
        <p:spPr>
          <a:xfrm>
            <a:off x="2159234" y="5669151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799B91-C81A-5846-98EF-E98691006C74}"/>
              </a:ext>
            </a:extLst>
          </p:cNvPr>
          <p:cNvSpPr txBox="1"/>
          <p:nvPr/>
        </p:nvSpPr>
        <p:spPr>
          <a:xfrm>
            <a:off x="3195543" y="4680125"/>
            <a:ext cx="532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if we wanted the middle ‘k’?</a:t>
            </a:r>
          </a:p>
        </p:txBody>
      </p:sp>
    </p:spTree>
    <p:extLst>
      <p:ext uri="{BB962C8B-B14F-4D97-AF65-F5344CB8AC3E}">
        <p14:creationId xmlns:p14="http://schemas.microsoft.com/office/powerpoint/2010/main" val="281964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36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4F6E-F908-419B-9F2E-EAFD0529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Loop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8F260-181B-4E56-A55E-0C248418E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990" y="1502359"/>
            <a:ext cx="5217553" cy="4941984"/>
          </a:xfrm>
        </p:spPr>
        <p:txBody>
          <a:bodyPr/>
          <a:lstStyle/>
          <a:p>
            <a:r>
              <a:rPr lang="en-US" sz="2000" dirty="0"/>
              <a:t>Write a loop that :</a:t>
            </a:r>
          </a:p>
          <a:p>
            <a:pPr lvl="1"/>
            <a:r>
              <a:rPr lang="en-US" sz="2000" dirty="0"/>
              <a:t>Looks at each character in a String (hint: </a:t>
            </a:r>
            <a:r>
              <a:rPr lang="en-US" sz="2000" dirty="0" err="1"/>
              <a:t>charAt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))</a:t>
            </a:r>
          </a:p>
          <a:p>
            <a:pPr lvl="1"/>
            <a:r>
              <a:rPr lang="en-US" sz="2000" dirty="0"/>
              <a:t>Returns the index of that character (don’t use ‘</a:t>
            </a:r>
            <a:r>
              <a:rPr lang="en-US" sz="2000" dirty="0" err="1"/>
              <a:t>indexOf</a:t>
            </a:r>
            <a:r>
              <a:rPr lang="en-US" sz="2000" dirty="0"/>
              <a:t>’)</a:t>
            </a:r>
          </a:p>
          <a:p>
            <a:pPr lvl="2"/>
            <a:r>
              <a:rPr lang="en-US" sz="2000" dirty="0"/>
              <a:t>Return -1 if the loop ends but the character was not found.</a:t>
            </a:r>
          </a:p>
          <a:p>
            <a:pPr lvl="1"/>
            <a:r>
              <a:rPr lang="en-US" sz="2000" dirty="0"/>
              <a:t>Now modify it to start at the end of the word, not the start!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4513F3-5A4B-4FA4-A070-ED9CE1FAC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115" y="1463722"/>
            <a:ext cx="7434944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YourProgram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JetBrains Mono"/>
              </a:rPr>
              <a:t> public static int find(String str, char </a:t>
            </a:r>
            <a:r>
              <a:rPr lang="en-US" altLang="en-US" sz="1800" dirty="0" err="1">
                <a:latin typeface="JetBrains Mono"/>
              </a:rPr>
              <a:t>ch</a:t>
            </a:r>
            <a:r>
              <a:rPr lang="en-US" altLang="en-US" sz="1800" dirty="0">
                <a:latin typeface="JetBrains Mono"/>
              </a:rPr>
              <a:t>) {</a:t>
            </a:r>
            <a:br>
              <a:rPr lang="en-US" altLang="en-US" sz="1800" dirty="0">
                <a:latin typeface="JetBrains Mono"/>
              </a:rPr>
            </a:br>
            <a:r>
              <a:rPr lang="en-US" altLang="en-US" sz="1800" dirty="0">
                <a:latin typeface="JetBrains Mono"/>
              </a:rPr>
              <a:t>        return find(str, </a:t>
            </a:r>
            <a:r>
              <a:rPr lang="en-US" altLang="en-US" sz="1800" dirty="0" err="1">
                <a:latin typeface="JetBrains Mono"/>
              </a:rPr>
              <a:t>ch</a:t>
            </a:r>
            <a:r>
              <a:rPr lang="en-US" altLang="en-US" sz="1800" dirty="0">
                <a:latin typeface="JetBrains Mono"/>
              </a:rPr>
              <a:t>, 0);</a:t>
            </a:r>
            <a:br>
              <a:rPr lang="en-US" altLang="en-US" sz="1800" dirty="0">
                <a:latin typeface="JetBrains Mono"/>
              </a:rPr>
            </a:br>
            <a:r>
              <a:rPr lang="en-US" altLang="en-US" sz="1800" dirty="0">
                <a:latin typeface="JetBrains Mono"/>
              </a:rPr>
              <a:t>    }</a:t>
            </a:r>
            <a:br>
              <a:rPr lang="en-US" altLang="en-US" sz="1800" dirty="0"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public static int find(String str, char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int start)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JetBrains Mono"/>
              </a:rPr>
              <a:t>        // LOOP here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return 0; // change this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public static void main(String[]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("TEST: the index is: %d",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("SATOROTAS", 'A'));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.printf</a:t>
            </a:r>
            <a:r>
              <a:rPr lang="en-US" altLang="en-US" sz="1800" dirty="0"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"TEST: the index is: %d",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("SATOROTAS", 'T'));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.printf</a:t>
            </a:r>
            <a:r>
              <a:rPr lang="en-US" altLang="en-US" sz="1800" dirty="0"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"TEST: the index is: %d",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("SATOROTAS", 'Z'));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F73F2-90D7-4F9A-A677-2052C2FA1D04}"/>
              </a:ext>
            </a:extLst>
          </p:cNvPr>
          <p:cNvSpPr txBox="1"/>
          <p:nvPr/>
        </p:nvSpPr>
        <p:spPr>
          <a:xfrm>
            <a:off x="1153886" y="5982678"/>
            <a:ext cx="423795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roxima Nova"/>
              </a:rPr>
              <a:t>Complete the In Class Activity</a:t>
            </a:r>
          </a:p>
        </p:txBody>
      </p:sp>
    </p:spTree>
    <p:extLst>
      <p:ext uri="{BB962C8B-B14F-4D97-AF65-F5344CB8AC3E}">
        <p14:creationId xmlns:p14="http://schemas.microsoft.com/office/powerpoint/2010/main" val="5179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87A4-95E2-FE4F-8DCA-00BDB01B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is overloaded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82DB5-D26D-774F-84C5-5D05E6679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9500" y="1702509"/>
            <a:ext cx="6280728" cy="2810898"/>
          </a:xfrm>
        </p:spPr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can take in two parameters</a:t>
            </a:r>
          </a:p>
          <a:p>
            <a:pPr lvl="1"/>
            <a:r>
              <a:rPr lang="en-US" dirty="0"/>
              <a:t>Second parameter is the </a:t>
            </a:r>
            <a:r>
              <a:rPr lang="en-US" b="1" dirty="0"/>
              <a:t>start</a:t>
            </a:r>
            <a:r>
              <a:rPr lang="en-US" dirty="0"/>
              <a:t> location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(‘k’); // returns 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1); // returns 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 descr="Memory representation of the string kinnikinnik.">
            <a:extLst>
              <a:ext uri="{FF2B5EF4-FFF2-40B4-BE49-F238E27FC236}">
                <a16:creationId xmlns:a16="http://schemas.microsoft.com/office/drawing/2014/main" id="{6FBCF6E0-5116-BF4A-B988-5D60F827EB22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ECA071-8B88-0F44-9C9D-3DF58E6F6990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A06454-6F15-0C4C-8D3E-7286BD18F7CC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B76033-750E-1E46-BE97-8A05F57C2642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F74F17-A4B8-B542-A992-F6A098BD5B3B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1EBE98-8815-674D-8F18-9C9DE5B77E35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B655A7-4C17-AA4A-887B-3E6825F49DF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3B22CF-486C-F144-A0C7-6C9847A5FF0F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19DE24-4BF9-4448-969F-C3367CA44675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1A8FBC-7BEB-C045-8A28-7D1DB34C374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EB4C00-2719-3E4E-AAAA-E9290EBFE211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236803-8F2F-604F-9ADD-C8A0B1552BC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B060F1-2F49-694D-85C7-DDDADD2D17C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D762BE3-54B1-AB40-AC60-A07C635F0D0C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 descr="Index positions for the string kinnikinnik.">
            <a:extLst>
              <a:ext uri="{FF2B5EF4-FFF2-40B4-BE49-F238E27FC236}">
                <a16:creationId xmlns:a16="http://schemas.microsoft.com/office/drawing/2014/main" id="{FC70B80D-4086-374C-BC3F-D51EE350DD2A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A91974-C944-4B49-82D9-A07F008B70C3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02108C-03B6-D449-B48B-E0BBA1D73638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C0AEA3-36C9-7449-ABDA-EFEB2EA77939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CD7418-183D-2340-998D-05E33E7E51B5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C06053-340A-0D48-8778-F9414A97C8CE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9A9394-E11A-DB49-96EF-157F914D6511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97474-72D9-944E-AC04-D02F69C2F063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FE64E-E97D-7F40-B13B-B365741DC172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A86879-1EF1-9F4D-AD8A-1F75C88CD391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867E07-69EE-FF48-999C-8D5538C8E37F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27FEF6-5D2E-BF45-98F9-A7AE311995D7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3" name="Left Arrow 32" descr="Arrow points to the second index in the search which is index 2.">
            <a:extLst>
              <a:ext uri="{FF2B5EF4-FFF2-40B4-BE49-F238E27FC236}">
                <a16:creationId xmlns:a16="http://schemas.microsoft.com/office/drawing/2014/main" id="{2B1E1E19-C5DB-404E-A331-DF858E9890DE}"/>
              </a:ext>
            </a:extLst>
          </p:cNvPr>
          <p:cNvSpPr/>
          <p:nvPr/>
        </p:nvSpPr>
        <p:spPr>
          <a:xfrm>
            <a:off x="2123138" y="2821678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6" name="Left Arrow 35" descr="Arrow pointing to the first index in the search, which is index 1.">
            <a:extLst>
              <a:ext uri="{FF2B5EF4-FFF2-40B4-BE49-F238E27FC236}">
                <a16:creationId xmlns:a16="http://schemas.microsoft.com/office/drawing/2014/main" id="{C2B3C5A5-81D3-3548-BA94-2516A97444F6}"/>
              </a:ext>
            </a:extLst>
          </p:cNvPr>
          <p:cNvSpPr/>
          <p:nvPr/>
        </p:nvSpPr>
        <p:spPr>
          <a:xfrm>
            <a:off x="2160682" y="2278931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Left Arrow 36" descr="Arrow points to the index 5 with is the correct index for character k starting the search from index 1 instead of index 0.">
            <a:extLst>
              <a:ext uri="{FF2B5EF4-FFF2-40B4-BE49-F238E27FC236}">
                <a16:creationId xmlns:a16="http://schemas.microsoft.com/office/drawing/2014/main" id="{3B2E7133-09B8-174E-B092-81E9AF4728D9}"/>
              </a:ext>
            </a:extLst>
          </p:cNvPr>
          <p:cNvSpPr/>
          <p:nvPr/>
        </p:nvSpPr>
        <p:spPr>
          <a:xfrm>
            <a:off x="2201328" y="4274766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0" name="Left Arrow 39" descr="Arrow points to the third index in the search, which is index 3.">
            <a:extLst>
              <a:ext uri="{FF2B5EF4-FFF2-40B4-BE49-F238E27FC236}">
                <a16:creationId xmlns:a16="http://schemas.microsoft.com/office/drawing/2014/main" id="{03AD9CED-43F3-4949-A164-1CF83F18E665}"/>
              </a:ext>
            </a:extLst>
          </p:cNvPr>
          <p:cNvSpPr/>
          <p:nvPr/>
        </p:nvSpPr>
        <p:spPr>
          <a:xfrm>
            <a:off x="2160682" y="3306041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1" name="Left Arrow 40" descr="Arrows points to the fourth index in the search, which is index four.">
            <a:extLst>
              <a:ext uri="{FF2B5EF4-FFF2-40B4-BE49-F238E27FC236}">
                <a16:creationId xmlns:a16="http://schemas.microsoft.com/office/drawing/2014/main" id="{1686E56B-E4DC-5A49-B17E-21E216796BDA}"/>
              </a:ext>
            </a:extLst>
          </p:cNvPr>
          <p:cNvSpPr/>
          <p:nvPr/>
        </p:nvSpPr>
        <p:spPr>
          <a:xfrm>
            <a:off x="2201328" y="379040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7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22102A9F-045A-4750-A220-48D737455A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0DD271-6848-486E-8635-15D65EA21C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148DBB-E3F1-4A84-AF7D-28B80FBFDF09}">
  <ds:schemaRefs>
    <ds:schemaRef ds:uri="http://schemas.openxmlformats.org/package/2006/metadata/core-properties"/>
    <ds:schemaRef ds:uri="e06ed288-fd75-4b50-bbed-f5a5df88c31c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92c41bee-f0ee-4aa6-9399-a35fbb883510"/>
    <ds:schemaRef ds:uri="http://purl.org/dc/terms/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2518</TotalTime>
  <Words>1259</Words>
  <Application>Microsoft Office PowerPoint</Application>
  <PresentationFormat>Custom</PresentationFormat>
  <Paragraphs>228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Strings</vt:lpstr>
      <vt:lpstr>Common Strings Methods</vt:lpstr>
      <vt:lpstr>Finding the index</vt:lpstr>
      <vt:lpstr>lastIndexOf</vt:lpstr>
      <vt:lpstr>Practice Loop Review</vt:lpstr>
      <vt:lpstr>indexOf is overloaded</vt:lpstr>
      <vt:lpstr>Substring</vt:lpstr>
      <vt:lpstr>Exploring Patterns</vt:lpstr>
      <vt:lpstr>Exploring Patterns – Getting the City</vt:lpstr>
      <vt:lpstr>Substring Practice</vt:lpstr>
      <vt:lpstr>Take-away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33</cp:revision>
  <dcterms:created xsi:type="dcterms:W3CDTF">2020-03-16T02:19:23Z</dcterms:created>
  <dcterms:modified xsi:type="dcterms:W3CDTF">2023-09-26T22:06:44Z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