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74" r:id="rId7"/>
    <p:sldId id="275" r:id="rId8"/>
    <p:sldId id="276" r:id="rId9"/>
    <p:sldId id="259" r:id="rId10"/>
    <p:sldId id="268" r:id="rId11"/>
    <p:sldId id="262" r:id="rId12"/>
    <p:sldId id="270" r:id="rId13"/>
    <p:sldId id="271" r:id="rId14"/>
    <p:sldId id="260" r:id="rId15"/>
    <p:sldId id="261" r:id="rId16"/>
    <p:sldId id="272" r:id="rId17"/>
    <p:sldId id="273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1C84319-6A3A-4D52-931F-09658F5FD03D}"/>
    <pc:docChg chg="undo custSel modSld modMainMaster">
      <pc:chgData name="Marcia Moraes" userId="c9c67e8a-58e2-4733-9a1c-5d44fec4775b" providerId="ADAL" clId="{C1C84319-6A3A-4D52-931F-09658F5FD03D}" dt="2023-02-28T16:57:08.231" v="117" actId="5793"/>
      <pc:docMkLst>
        <pc:docMk/>
      </pc:docMkLst>
      <pc:sldChg chg="delSp">
        <pc:chgData name="Marcia Moraes" userId="c9c67e8a-58e2-4733-9a1c-5d44fec4775b" providerId="ADAL" clId="{C1C84319-6A3A-4D52-931F-09658F5FD03D}" dt="2023-02-28T16:56:25.400" v="67" actId="478"/>
        <pc:sldMkLst>
          <pc:docMk/>
          <pc:sldMk cId="926474781" sldId="266"/>
        </pc:sldMkLst>
        <pc:spChg chg="del">
          <ac:chgData name="Marcia Moraes" userId="c9c67e8a-58e2-4733-9a1c-5d44fec4775b" providerId="ADAL" clId="{C1C84319-6A3A-4D52-931F-09658F5FD03D}" dt="2023-02-28T16:56:25.400" v="67" actId="478"/>
          <ac:spMkLst>
            <pc:docMk/>
            <pc:sldMk cId="926474781" sldId="266"/>
            <ac:spMk id="6" creationId="{32A3B87A-BBC0-704B-AC99-3984206450D5}"/>
          </ac:spMkLst>
        </pc:spChg>
      </pc:sldChg>
      <pc:sldChg chg="modSp">
        <pc:chgData name="Marcia Moraes" userId="c9c67e8a-58e2-4733-9a1c-5d44fec4775b" providerId="ADAL" clId="{C1C84319-6A3A-4D52-931F-09658F5FD03D}" dt="2023-02-28T16:57:08.231" v="117" actId="5793"/>
        <pc:sldMkLst>
          <pc:docMk/>
          <pc:sldMk cId="2571368551" sldId="267"/>
        </pc:sldMkLst>
        <pc:spChg chg="mod">
          <ac:chgData name="Marcia Moraes" userId="c9c67e8a-58e2-4733-9a1c-5d44fec4775b" providerId="ADAL" clId="{C1C84319-6A3A-4D52-931F-09658F5FD03D}" dt="2023-02-28T16:57:08.231" v="117" actId="5793"/>
          <ac:spMkLst>
            <pc:docMk/>
            <pc:sldMk cId="2571368551" sldId="267"/>
            <ac:spMk id="11" creationId="{BDA0DBC1-29A7-4498-B9AA-9B174D0FEC3E}"/>
          </ac:spMkLst>
        </pc:spChg>
      </pc:sldChg>
      <pc:sldMasterChg chg="modSldLayout">
        <pc:chgData name="Marcia Moraes" userId="c9c67e8a-58e2-4733-9a1c-5d44fec4775b" providerId="ADAL" clId="{C1C84319-6A3A-4D52-931F-09658F5FD03D}" dt="2023-02-28T16:55:59.945" v="66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C1C84319-6A3A-4D52-931F-09658F5FD03D}" dt="2023-02-28T16:55:59.945" v="66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C1C84319-6A3A-4D52-931F-09658F5FD03D}" dt="2023-02-28T16:55:41.711" v="1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C1C84319-6A3A-4D52-931F-09658F5FD03D}" dt="2023-02-28T16:55:59.945" v="66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C1C84319-6A3A-4D52-931F-09658F5FD03D}" dt="2023-02-28T16:55:39.034" v="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  <pc:docChgLst>
    <pc:chgData name="Marcia Moraes" userId="c9c67e8a-58e2-4733-9a1c-5d44fec4775b" providerId="ADAL" clId="{CF9B6DE9-563F-497F-8B3B-C591D75A312C}"/>
    <pc:docChg chg="custSel addSld delSld modSld sldOrd">
      <pc:chgData name="Marcia Moraes" userId="c9c67e8a-58e2-4733-9a1c-5d44fec4775b" providerId="ADAL" clId="{CF9B6DE9-563F-497F-8B3B-C591D75A312C}" dt="2023-03-01T04:01:33.695" v="1288" actId="1076"/>
      <pc:docMkLst>
        <pc:docMk/>
      </pc:docMkLst>
      <pc:sldChg chg="del">
        <pc:chgData name="Marcia Moraes" userId="c9c67e8a-58e2-4733-9a1c-5d44fec4775b" providerId="ADAL" clId="{CF9B6DE9-563F-497F-8B3B-C591D75A312C}" dt="2023-03-01T01:15:15.233" v="23" actId="2696"/>
        <pc:sldMkLst>
          <pc:docMk/>
          <pc:sldMk cId="2656504816" sldId="257"/>
        </pc:sldMkLst>
      </pc:sldChg>
      <pc:sldChg chg="delSp del modAnim">
        <pc:chgData name="Marcia Moraes" userId="c9c67e8a-58e2-4733-9a1c-5d44fec4775b" providerId="ADAL" clId="{CF9B6DE9-563F-497F-8B3B-C591D75A312C}" dt="2023-03-01T01:26:56.100" v="265" actId="2696"/>
        <pc:sldMkLst>
          <pc:docMk/>
          <pc:sldMk cId="4259123250" sldId="258"/>
        </pc:sldMkLst>
        <pc:spChg chg="del">
          <ac:chgData name="Marcia Moraes" userId="c9c67e8a-58e2-4733-9a1c-5d44fec4775b" providerId="ADAL" clId="{CF9B6DE9-563F-497F-8B3B-C591D75A312C}" dt="2023-03-01T01:26:38.779" v="262"/>
          <ac:spMkLst>
            <pc:docMk/>
            <pc:sldMk cId="4259123250" sldId="258"/>
            <ac:spMk id="8" creationId="{49EADE3C-DE69-F74B-9A8A-62754D809272}"/>
          </ac:spMkLst>
        </pc:spChg>
      </pc:sldChg>
      <pc:sldChg chg="addSp delSp modSp delAnim modAnim">
        <pc:chgData name="Marcia Moraes" userId="c9c67e8a-58e2-4733-9a1c-5d44fec4775b" providerId="ADAL" clId="{CF9B6DE9-563F-497F-8B3B-C591D75A312C}" dt="2023-03-01T01:35:34.859" v="383"/>
        <pc:sldMkLst>
          <pc:docMk/>
          <pc:sldMk cId="2034861186" sldId="259"/>
        </pc:sldMkLst>
        <pc:spChg chg="mod">
          <ac:chgData name="Marcia Moraes" userId="c9c67e8a-58e2-4733-9a1c-5d44fec4775b" providerId="ADAL" clId="{CF9B6DE9-563F-497F-8B3B-C591D75A312C}" dt="2023-03-01T01:22:03.228" v="152" actId="20577"/>
          <ac:spMkLst>
            <pc:docMk/>
            <pc:sldMk cId="2034861186" sldId="259"/>
            <ac:spMk id="2" creationId="{86C59E2E-1F56-2646-998C-4D9302402C1C}"/>
          </ac:spMkLst>
        </pc:spChg>
        <pc:spChg chg="mod">
          <ac:chgData name="Marcia Moraes" userId="c9c67e8a-58e2-4733-9a1c-5d44fec4775b" providerId="ADAL" clId="{CF9B6DE9-563F-497F-8B3B-C591D75A312C}" dt="2023-03-01T01:29:26.930" v="304" actId="255"/>
          <ac:spMkLst>
            <pc:docMk/>
            <pc:sldMk cId="2034861186" sldId="259"/>
            <ac:spMk id="3" creationId="{4041A6DE-C0FC-A04D-9E80-9EDD35A1AB19}"/>
          </ac:spMkLst>
        </pc:spChg>
        <pc:spChg chg="mod">
          <ac:chgData name="Marcia Moraes" userId="c9c67e8a-58e2-4733-9a1c-5d44fec4775b" providerId="ADAL" clId="{CF9B6DE9-563F-497F-8B3B-C591D75A312C}" dt="2023-03-01T01:29:43.539" v="306" actId="1076"/>
          <ac:spMkLst>
            <pc:docMk/>
            <pc:sldMk cId="2034861186" sldId="259"/>
            <ac:spMk id="4" creationId="{A80C1401-75D6-8A4C-8530-C4DA01241CE0}"/>
          </ac:spMkLst>
        </pc:spChg>
        <pc:spChg chg="del mod">
          <ac:chgData name="Marcia Moraes" userId="c9c67e8a-58e2-4733-9a1c-5d44fec4775b" providerId="ADAL" clId="{CF9B6DE9-563F-497F-8B3B-C591D75A312C}" dt="2023-03-01T01:22:42.093" v="259" actId="478"/>
          <ac:spMkLst>
            <pc:docMk/>
            <pc:sldMk cId="2034861186" sldId="259"/>
            <ac:spMk id="5" creationId="{322BAE42-E0E6-D94B-B3A3-AFA77A8B5829}"/>
          </ac:spMkLst>
        </pc:spChg>
        <pc:spChg chg="del mod">
          <ac:chgData name="Marcia Moraes" userId="c9c67e8a-58e2-4733-9a1c-5d44fec4775b" providerId="ADAL" clId="{CF9B6DE9-563F-497F-8B3B-C591D75A312C}" dt="2023-03-01T01:23:01.749" v="260" actId="478"/>
          <ac:spMkLst>
            <pc:docMk/>
            <pc:sldMk cId="2034861186" sldId="259"/>
            <ac:spMk id="6" creationId="{E1AE345C-19BD-DE49-9F4F-E0BE33C5D631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7" creationId="{2A9EFD38-3360-DD4C-BAE9-563B8481A889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8" creationId="{405CBA7F-1EA5-8D47-B077-D065C25F334B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9" creationId="{B059BF1B-4E60-504B-A574-5710171F05BC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0" creationId="{CA5B8BC1-6EBE-9347-B417-A4FC02D6BE2E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1" creationId="{FF5FD851-B386-F144-A19C-09579FE008E4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2" creationId="{5E7DCACE-2C31-0341-A10D-194C6C13F921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3" creationId="{BF3DC5FB-1F9A-EC44-BB18-E87DCC67B374}"/>
          </ac:spMkLst>
        </pc:spChg>
        <pc:spChg chg="add mod">
          <ac:chgData name="Marcia Moraes" userId="c9c67e8a-58e2-4733-9a1c-5d44fec4775b" providerId="ADAL" clId="{CF9B6DE9-563F-497F-8B3B-C591D75A312C}" dt="2023-03-01T01:30:28.522" v="321" actId="1076"/>
          <ac:spMkLst>
            <pc:docMk/>
            <pc:sldMk cId="2034861186" sldId="259"/>
            <ac:spMk id="14" creationId="{918196E8-1AF5-4AB5-9743-A345032F6079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5" creationId="{6667CFF0-C674-2A41-A1E2-8D470EE53060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6" creationId="{C516F16F-0B5A-B84D-848D-D44777C07BFA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7" creationId="{4C7AAD8B-FAE3-D345-850F-8ECA035761E0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8" creationId="{E6EFA897-F6B7-E948-B09C-8BD4CCF79CE5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19" creationId="{5188F7B4-768F-6446-BA0E-243B2376CEC2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0" creationId="{A4C7F39B-E117-4A4B-BABA-8D9A0574C80D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1" creationId="{0F51BC25-5AAC-AE4D-AB3B-9750E084AA71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2" creationId="{A4C180DF-F59E-6140-915D-0CB6E117C095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3" creationId="{43F3D518-240A-5D4F-B0DC-9BD495BC9C89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4" creationId="{F981B6E1-8D80-D84D-89C6-7FB334CC2962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5" creationId="{D95DDCBA-8DFF-544F-8087-80A4A82825A0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6" creationId="{B74A9E0F-1E4E-AD40-AB15-41C8870E3A85}"/>
          </ac:spMkLst>
        </pc:spChg>
        <pc:spChg chg="del">
          <ac:chgData name="Marcia Moraes" userId="c9c67e8a-58e2-4733-9a1c-5d44fec4775b" providerId="ADAL" clId="{CF9B6DE9-563F-497F-8B3B-C591D75A312C}" dt="2023-03-01T01:18:53.809" v="72" actId="478"/>
          <ac:spMkLst>
            <pc:docMk/>
            <pc:sldMk cId="2034861186" sldId="259"/>
            <ac:spMk id="27" creationId="{7E9E1DF5-F544-E248-8147-A390F2F80026}"/>
          </ac:spMkLst>
        </pc:spChg>
        <pc:spChg chg="del">
          <ac:chgData name="Marcia Moraes" userId="c9c67e8a-58e2-4733-9a1c-5d44fec4775b" providerId="ADAL" clId="{CF9B6DE9-563F-497F-8B3B-C591D75A312C}" dt="2023-03-01T01:19:07.310" v="74" actId="478"/>
          <ac:spMkLst>
            <pc:docMk/>
            <pc:sldMk cId="2034861186" sldId="259"/>
            <ac:spMk id="28" creationId="{E437FF31-ADAA-1A4C-8A62-3A024936411C}"/>
          </ac:spMkLst>
        </pc:spChg>
        <pc:spChg chg="del">
          <ac:chgData name="Marcia Moraes" userId="c9c67e8a-58e2-4733-9a1c-5d44fec4775b" providerId="ADAL" clId="{CF9B6DE9-563F-497F-8B3B-C591D75A312C}" dt="2023-03-01T01:19:07.310" v="74" actId="478"/>
          <ac:spMkLst>
            <pc:docMk/>
            <pc:sldMk cId="2034861186" sldId="259"/>
            <ac:spMk id="29" creationId="{4C072AB3-D45F-6E4B-890C-6004EEF6C851}"/>
          </ac:spMkLst>
        </pc:spChg>
        <pc:spChg chg="del">
          <ac:chgData name="Marcia Moraes" userId="c9c67e8a-58e2-4733-9a1c-5d44fec4775b" providerId="ADAL" clId="{CF9B6DE9-563F-497F-8B3B-C591D75A312C}" dt="2023-03-01T01:19:07.310" v="74" actId="478"/>
          <ac:spMkLst>
            <pc:docMk/>
            <pc:sldMk cId="2034861186" sldId="259"/>
            <ac:spMk id="30" creationId="{416B1507-3D33-7F4B-9A83-A5634F077F4B}"/>
          </ac:spMkLst>
        </pc:spChg>
        <pc:spChg chg="del">
          <ac:chgData name="Marcia Moraes" userId="c9c67e8a-58e2-4733-9a1c-5d44fec4775b" providerId="ADAL" clId="{CF9B6DE9-563F-497F-8B3B-C591D75A312C}" dt="2023-03-01T01:19:07.310" v="74" actId="478"/>
          <ac:spMkLst>
            <pc:docMk/>
            <pc:sldMk cId="2034861186" sldId="259"/>
            <ac:spMk id="31" creationId="{DF4D9B10-D315-9046-AD26-42AAD7207B76}"/>
          </ac:spMkLst>
        </pc:spChg>
        <pc:spChg chg="del">
          <ac:chgData name="Marcia Moraes" userId="c9c67e8a-58e2-4733-9a1c-5d44fec4775b" providerId="ADAL" clId="{CF9B6DE9-563F-497F-8B3B-C591D75A312C}" dt="2023-03-01T01:19:07.310" v="74" actId="478"/>
          <ac:spMkLst>
            <pc:docMk/>
            <pc:sldMk cId="2034861186" sldId="259"/>
            <ac:spMk id="32" creationId="{23A347AC-C7CE-3745-8F7E-95117A00D2D5}"/>
          </ac:spMkLst>
        </pc:spChg>
        <pc:spChg chg="add mod">
          <ac:chgData name="Marcia Moraes" userId="c9c67e8a-58e2-4733-9a1c-5d44fec4775b" providerId="ADAL" clId="{CF9B6DE9-563F-497F-8B3B-C591D75A312C}" dt="2023-03-01T01:29:40.251" v="305" actId="1076"/>
          <ac:spMkLst>
            <pc:docMk/>
            <pc:sldMk cId="2034861186" sldId="259"/>
            <ac:spMk id="33" creationId="{0ACB912E-C6E9-4F28-B832-96F0DB71FA38}"/>
          </ac:spMkLst>
        </pc:spChg>
        <pc:spChg chg="add mod">
          <ac:chgData name="Marcia Moraes" userId="c9c67e8a-58e2-4733-9a1c-5d44fec4775b" providerId="ADAL" clId="{CF9B6DE9-563F-497F-8B3B-C591D75A312C}" dt="2023-03-01T01:30:02.952" v="312" actId="255"/>
          <ac:spMkLst>
            <pc:docMk/>
            <pc:sldMk cId="2034861186" sldId="259"/>
            <ac:spMk id="34" creationId="{148955D7-3B78-4105-A8B7-39B7A5A1EDA0}"/>
          </ac:spMkLst>
        </pc:spChg>
        <pc:spChg chg="add mod">
          <ac:chgData name="Marcia Moraes" userId="c9c67e8a-58e2-4733-9a1c-5d44fec4775b" providerId="ADAL" clId="{CF9B6DE9-563F-497F-8B3B-C591D75A312C}" dt="2023-03-01T01:30:09.610" v="316" actId="20577"/>
          <ac:spMkLst>
            <pc:docMk/>
            <pc:sldMk cId="2034861186" sldId="259"/>
            <ac:spMk id="35" creationId="{B87E00FC-ED47-4EC0-BA5F-6853C74EC649}"/>
          </ac:spMkLst>
        </pc:spChg>
        <pc:spChg chg="add mod">
          <ac:chgData name="Marcia Moraes" userId="c9c67e8a-58e2-4733-9a1c-5d44fec4775b" providerId="ADAL" clId="{CF9B6DE9-563F-497F-8B3B-C591D75A312C}" dt="2023-03-01T01:30:32.943" v="322" actId="1076"/>
          <ac:spMkLst>
            <pc:docMk/>
            <pc:sldMk cId="2034861186" sldId="259"/>
            <ac:spMk id="36" creationId="{A5864211-9858-41F3-80EE-76D3E7BE555E}"/>
          </ac:spMkLst>
        </pc:spChg>
      </pc:sldChg>
      <pc:sldChg chg="addSp delSp modSp ord delAnim modAnim">
        <pc:chgData name="Marcia Moraes" userId="c9c67e8a-58e2-4733-9a1c-5d44fec4775b" providerId="ADAL" clId="{CF9B6DE9-563F-497F-8B3B-C591D75A312C}" dt="2023-03-01T03:23:53.833" v="1019" actId="5793"/>
        <pc:sldMkLst>
          <pc:docMk/>
          <pc:sldMk cId="1378285814" sldId="260"/>
        </pc:sldMkLst>
        <pc:spChg chg="mod">
          <ac:chgData name="Marcia Moraes" userId="c9c67e8a-58e2-4733-9a1c-5d44fec4775b" providerId="ADAL" clId="{CF9B6DE9-563F-497F-8B3B-C591D75A312C}" dt="2023-03-01T03:11:18.560" v="877" actId="14100"/>
          <ac:spMkLst>
            <pc:docMk/>
            <pc:sldMk cId="1378285814" sldId="260"/>
            <ac:spMk id="3" creationId="{A532DEDA-9414-0A41-B377-DBD94A1F0E75}"/>
          </ac:spMkLst>
        </pc:spChg>
        <pc:spChg chg="mod">
          <ac:chgData name="Marcia Moraes" userId="c9c67e8a-58e2-4733-9a1c-5d44fec4775b" providerId="ADAL" clId="{CF9B6DE9-563F-497F-8B3B-C591D75A312C}" dt="2023-03-01T03:00:03.443" v="629" actId="255"/>
          <ac:spMkLst>
            <pc:docMk/>
            <pc:sldMk cId="1378285814" sldId="260"/>
            <ac:spMk id="4" creationId="{220DC209-9736-5C43-A4E6-0C23A367239F}"/>
          </ac:spMkLst>
        </pc:spChg>
        <pc:spChg chg="mod">
          <ac:chgData name="Marcia Moraes" userId="c9c67e8a-58e2-4733-9a1c-5d44fec4775b" providerId="ADAL" clId="{CF9B6DE9-563F-497F-8B3B-C591D75A312C}" dt="2023-03-01T03:00:10.817" v="630" actId="14100"/>
          <ac:spMkLst>
            <pc:docMk/>
            <pc:sldMk cId="1378285814" sldId="260"/>
            <ac:spMk id="5" creationId="{DC652986-60D7-D04D-B220-8D3C643C5819}"/>
          </ac:spMkLst>
        </pc:spChg>
        <pc:spChg chg="del">
          <ac:chgData name="Marcia Moraes" userId="c9c67e8a-58e2-4733-9a1c-5d44fec4775b" providerId="ADAL" clId="{CF9B6DE9-563F-497F-8B3B-C591D75A312C}" dt="2023-03-01T02:46:37.877" v="615" actId="478"/>
          <ac:spMkLst>
            <pc:docMk/>
            <pc:sldMk cId="1378285814" sldId="260"/>
            <ac:spMk id="6" creationId="{AE630439-DD3A-5842-AE4F-84D0C8D653D7}"/>
          </ac:spMkLst>
        </pc:spChg>
        <pc:spChg chg="add mod">
          <ac:chgData name="Marcia Moraes" userId="c9c67e8a-58e2-4733-9a1c-5d44fec4775b" providerId="ADAL" clId="{CF9B6DE9-563F-497F-8B3B-C591D75A312C}" dt="2023-03-01T03:00:58.580" v="667" actId="1076"/>
          <ac:spMkLst>
            <pc:docMk/>
            <pc:sldMk cId="1378285814" sldId="260"/>
            <ac:spMk id="7" creationId="{0A8A31F9-D057-451E-A4CA-7A74DE54FBC0}"/>
          </ac:spMkLst>
        </pc:spChg>
        <pc:spChg chg="add mod">
          <ac:chgData name="Marcia Moraes" userId="c9c67e8a-58e2-4733-9a1c-5d44fec4775b" providerId="ADAL" clId="{CF9B6DE9-563F-497F-8B3B-C591D75A312C}" dt="2023-03-01T03:23:52.622" v="1018" actId="5793"/>
          <ac:spMkLst>
            <pc:docMk/>
            <pc:sldMk cId="1378285814" sldId="260"/>
            <ac:spMk id="8" creationId="{A786E288-24C2-4673-8FC2-3103CC47C7BD}"/>
          </ac:spMkLst>
        </pc:spChg>
      </pc:sldChg>
      <pc:sldChg chg="modSp ord">
        <pc:chgData name="Marcia Moraes" userId="c9c67e8a-58e2-4733-9a1c-5d44fec4775b" providerId="ADAL" clId="{CF9B6DE9-563F-497F-8B3B-C591D75A312C}" dt="2023-03-01T03:24:44.507" v="1026" actId="1076"/>
        <pc:sldMkLst>
          <pc:docMk/>
          <pc:sldMk cId="4081044051" sldId="261"/>
        </pc:sldMkLst>
        <pc:spChg chg="mod">
          <ac:chgData name="Marcia Moraes" userId="c9c67e8a-58e2-4733-9a1c-5d44fec4775b" providerId="ADAL" clId="{CF9B6DE9-563F-497F-8B3B-C591D75A312C}" dt="2023-03-01T03:02:54.728" v="787" actId="1076"/>
          <ac:spMkLst>
            <pc:docMk/>
            <pc:sldMk cId="4081044051" sldId="261"/>
            <ac:spMk id="3" creationId="{9EBD3E95-5EDA-0C42-8688-123BE37EC608}"/>
          </ac:spMkLst>
        </pc:spChg>
        <pc:spChg chg="mod">
          <ac:chgData name="Marcia Moraes" userId="c9c67e8a-58e2-4733-9a1c-5d44fec4775b" providerId="ADAL" clId="{CF9B6DE9-563F-497F-8B3B-C591D75A312C}" dt="2023-03-01T03:24:30.965" v="1022" actId="1076"/>
          <ac:spMkLst>
            <pc:docMk/>
            <pc:sldMk cId="4081044051" sldId="261"/>
            <ac:spMk id="4" creationId="{F4C21DEF-FFE6-7846-8B15-F8294C302A46}"/>
          </ac:spMkLst>
        </pc:spChg>
        <pc:spChg chg="mod">
          <ac:chgData name="Marcia Moraes" userId="c9c67e8a-58e2-4733-9a1c-5d44fec4775b" providerId="ADAL" clId="{CF9B6DE9-563F-497F-8B3B-C591D75A312C}" dt="2023-03-01T03:24:34.686" v="1023" actId="1076"/>
          <ac:spMkLst>
            <pc:docMk/>
            <pc:sldMk cId="4081044051" sldId="261"/>
            <ac:spMk id="5" creationId="{18A788EF-078B-C547-81F9-CA02C1169A20}"/>
          </ac:spMkLst>
        </pc:spChg>
        <pc:spChg chg="mod">
          <ac:chgData name="Marcia Moraes" userId="c9c67e8a-58e2-4733-9a1c-5d44fec4775b" providerId="ADAL" clId="{CF9B6DE9-563F-497F-8B3B-C591D75A312C}" dt="2023-03-01T03:24:42.682" v="1025" actId="1076"/>
          <ac:spMkLst>
            <pc:docMk/>
            <pc:sldMk cId="4081044051" sldId="261"/>
            <ac:spMk id="6" creationId="{4F117C7A-5AD9-BB42-AC66-5DEA244CC162}"/>
          </ac:spMkLst>
        </pc:spChg>
        <pc:spChg chg="mod">
          <ac:chgData name="Marcia Moraes" userId="c9c67e8a-58e2-4733-9a1c-5d44fec4775b" providerId="ADAL" clId="{CF9B6DE9-563F-497F-8B3B-C591D75A312C}" dt="2023-03-01T03:24:44.507" v="1026" actId="1076"/>
          <ac:spMkLst>
            <pc:docMk/>
            <pc:sldMk cId="4081044051" sldId="261"/>
            <ac:spMk id="7" creationId="{9B78E545-AACE-F448-BFEE-45B3ADEE260E}"/>
          </ac:spMkLst>
        </pc:spChg>
      </pc:sldChg>
      <pc:sldChg chg="modSp">
        <pc:chgData name="Marcia Moraes" userId="c9c67e8a-58e2-4733-9a1c-5d44fec4775b" providerId="ADAL" clId="{CF9B6DE9-563F-497F-8B3B-C591D75A312C}" dt="2023-03-01T02:33:43.797" v="452" actId="20577"/>
        <pc:sldMkLst>
          <pc:docMk/>
          <pc:sldMk cId="2269088149" sldId="262"/>
        </pc:sldMkLst>
        <pc:spChg chg="mod">
          <ac:chgData name="Marcia Moraes" userId="c9c67e8a-58e2-4733-9a1c-5d44fec4775b" providerId="ADAL" clId="{CF9B6DE9-563F-497F-8B3B-C591D75A312C}" dt="2023-03-01T02:32:42.075" v="438" actId="20577"/>
          <ac:spMkLst>
            <pc:docMk/>
            <pc:sldMk cId="2269088149" sldId="262"/>
            <ac:spMk id="4" creationId="{FAAE6F2E-172B-F74B-A63E-FBEE9F584404}"/>
          </ac:spMkLst>
        </pc:spChg>
        <pc:spChg chg="mod">
          <ac:chgData name="Marcia Moraes" userId="c9c67e8a-58e2-4733-9a1c-5d44fec4775b" providerId="ADAL" clId="{CF9B6DE9-563F-497F-8B3B-C591D75A312C}" dt="2023-03-01T02:33:43.797" v="452" actId="20577"/>
          <ac:spMkLst>
            <pc:docMk/>
            <pc:sldMk cId="2269088149" sldId="262"/>
            <ac:spMk id="5" creationId="{DADDAA0C-CB62-1049-AF60-5356E6C65DB6}"/>
          </ac:spMkLst>
        </pc:spChg>
      </pc:sldChg>
      <pc:sldChg chg="del ord">
        <pc:chgData name="Marcia Moraes" userId="c9c67e8a-58e2-4733-9a1c-5d44fec4775b" providerId="ADAL" clId="{CF9B6DE9-563F-497F-8B3B-C591D75A312C}" dt="2023-03-01T03:22:02.713" v="895" actId="2696"/>
        <pc:sldMkLst>
          <pc:docMk/>
          <pc:sldMk cId="2773136670" sldId="263"/>
        </pc:sldMkLst>
      </pc:sldChg>
      <pc:sldChg chg="modSp del">
        <pc:chgData name="Marcia Moraes" userId="c9c67e8a-58e2-4733-9a1c-5d44fec4775b" providerId="ADAL" clId="{CF9B6DE9-563F-497F-8B3B-C591D75A312C}" dt="2023-03-01T03:19:26.197" v="891" actId="2696"/>
        <pc:sldMkLst>
          <pc:docMk/>
          <pc:sldMk cId="1005821696" sldId="264"/>
        </pc:sldMkLst>
        <pc:spChg chg="mod">
          <ac:chgData name="Marcia Moraes" userId="c9c67e8a-58e2-4733-9a1c-5d44fec4775b" providerId="ADAL" clId="{CF9B6DE9-563F-497F-8B3B-C591D75A312C}" dt="2023-03-01T03:19:23.618" v="890" actId="6549"/>
          <ac:spMkLst>
            <pc:docMk/>
            <pc:sldMk cId="1005821696" sldId="264"/>
            <ac:spMk id="3" creationId="{A532DEDA-9414-0A41-B377-DBD94A1F0E75}"/>
          </ac:spMkLst>
        </pc:spChg>
      </pc:sldChg>
      <pc:sldChg chg="modSp del">
        <pc:chgData name="Marcia Moraes" userId="c9c67e8a-58e2-4733-9a1c-5d44fec4775b" providerId="ADAL" clId="{CF9B6DE9-563F-497F-8B3B-C591D75A312C}" dt="2023-03-01T03:22:03.830" v="896" actId="2696"/>
        <pc:sldMkLst>
          <pc:docMk/>
          <pc:sldMk cId="2860398301" sldId="265"/>
        </pc:sldMkLst>
        <pc:spChg chg="mod">
          <ac:chgData name="Marcia Moraes" userId="c9c67e8a-58e2-4733-9a1c-5d44fec4775b" providerId="ADAL" clId="{CF9B6DE9-563F-497F-8B3B-C591D75A312C}" dt="2023-03-01T03:19:34.791" v="892"/>
          <ac:spMkLst>
            <pc:docMk/>
            <pc:sldMk cId="2860398301" sldId="265"/>
            <ac:spMk id="3" creationId="{A532DEDA-9414-0A41-B377-DBD94A1F0E75}"/>
          </ac:spMkLst>
        </pc:spChg>
      </pc:sldChg>
      <pc:sldChg chg="del">
        <pc:chgData name="Marcia Moraes" userId="c9c67e8a-58e2-4733-9a1c-5d44fec4775b" providerId="ADAL" clId="{CF9B6DE9-563F-497F-8B3B-C591D75A312C}" dt="2023-03-01T01:15:11.738" v="22" actId="2696"/>
        <pc:sldMkLst>
          <pc:docMk/>
          <pc:sldMk cId="926474781" sldId="266"/>
        </pc:sldMkLst>
      </pc:sldChg>
      <pc:sldChg chg="addSp delSp modSp">
        <pc:chgData name="Marcia Moraes" userId="c9c67e8a-58e2-4733-9a1c-5d44fec4775b" providerId="ADAL" clId="{CF9B6DE9-563F-497F-8B3B-C591D75A312C}" dt="2023-03-01T01:14:28.148" v="21" actId="1076"/>
        <pc:sldMkLst>
          <pc:docMk/>
          <pc:sldMk cId="2571368551" sldId="267"/>
        </pc:sldMkLst>
        <pc:spChg chg="add mod">
          <ac:chgData name="Marcia Moraes" userId="c9c67e8a-58e2-4733-9a1c-5d44fec4775b" providerId="ADAL" clId="{CF9B6DE9-563F-497F-8B3B-C591D75A312C}" dt="2023-03-01T01:14:28.148" v="21" actId="1076"/>
          <ac:spMkLst>
            <pc:docMk/>
            <pc:sldMk cId="2571368551" sldId="267"/>
            <ac:spMk id="2" creationId="{84CD52E7-9878-46B0-B322-12FDC9581986}"/>
          </ac:spMkLst>
        </pc:spChg>
        <pc:picChg chg="add del mod">
          <ac:chgData name="Marcia Moraes" userId="c9c67e8a-58e2-4733-9a1c-5d44fec4775b" providerId="ADAL" clId="{CF9B6DE9-563F-497F-8B3B-C591D75A312C}" dt="2023-03-01T01:14:06.523" v="17" actId="478"/>
          <ac:picMkLst>
            <pc:docMk/>
            <pc:sldMk cId="2571368551" sldId="267"/>
            <ac:picMk id="3" creationId="{868AE9B2-6CD5-4D8A-8279-1176820C9749}"/>
          </ac:picMkLst>
        </pc:picChg>
        <pc:picChg chg="add del mod">
          <ac:chgData name="Marcia Moraes" userId="c9c67e8a-58e2-4733-9a1c-5d44fec4775b" providerId="ADAL" clId="{CF9B6DE9-563F-497F-8B3B-C591D75A312C}" dt="2023-03-01T01:10:48.246" v="10" actId="478"/>
          <ac:picMkLst>
            <pc:docMk/>
            <pc:sldMk cId="2571368551" sldId="267"/>
            <ac:picMk id="1026" creationId="{A611A38E-75A2-4903-8791-0352DBADDB53}"/>
          </ac:picMkLst>
        </pc:picChg>
        <pc:picChg chg="add del">
          <ac:chgData name="Marcia Moraes" userId="c9c67e8a-58e2-4733-9a1c-5d44fec4775b" providerId="ADAL" clId="{CF9B6DE9-563F-497F-8B3B-C591D75A312C}" dt="2023-03-01T01:11:10.060" v="12" actId="478"/>
          <ac:picMkLst>
            <pc:docMk/>
            <pc:sldMk cId="2571368551" sldId="267"/>
            <ac:picMk id="1028" creationId="{DD6C2B73-76AC-4C53-83E9-C483E4FB51D4}"/>
          </ac:picMkLst>
        </pc:picChg>
        <pc:picChg chg="del">
          <ac:chgData name="Marcia Moraes" userId="c9c67e8a-58e2-4733-9a1c-5d44fec4775b" providerId="ADAL" clId="{CF9B6DE9-563F-497F-8B3B-C591D75A312C}" dt="2023-02-28T23:33:55.938" v="0" actId="478"/>
          <ac:picMkLst>
            <pc:docMk/>
            <pc:sldMk cId="2571368551" sldId="267"/>
            <ac:picMk id="1030" creationId="{816C7A0A-336A-4062-8EE3-E6B475BB6366}"/>
          </ac:picMkLst>
        </pc:picChg>
        <pc:picChg chg="add mod">
          <ac:chgData name="Marcia Moraes" userId="c9c67e8a-58e2-4733-9a1c-5d44fec4775b" providerId="ADAL" clId="{CF9B6DE9-563F-497F-8B3B-C591D75A312C}" dt="2023-03-01T01:14:13.036" v="19" actId="1076"/>
          <ac:picMkLst>
            <pc:docMk/>
            <pc:sldMk cId="2571368551" sldId="267"/>
            <ac:picMk id="1032" creationId="{CD0FB3D2-8CE8-47AE-9F67-FDC2C997430F}"/>
          </ac:picMkLst>
        </pc:picChg>
      </pc:sldChg>
      <pc:sldChg chg="addSp delSp modSp add modAnim">
        <pc:chgData name="Marcia Moraes" userId="c9c67e8a-58e2-4733-9a1c-5d44fec4775b" providerId="ADAL" clId="{CF9B6DE9-563F-497F-8B3B-C591D75A312C}" dt="2023-03-01T01:37:57.948" v="408"/>
        <pc:sldMkLst>
          <pc:docMk/>
          <pc:sldMk cId="319313488" sldId="268"/>
        </pc:sldMkLst>
        <pc:spChg chg="mod">
          <ac:chgData name="Marcia Moraes" userId="c9c67e8a-58e2-4733-9a1c-5d44fec4775b" providerId="ADAL" clId="{CF9B6DE9-563F-497F-8B3B-C591D75A312C}" dt="2023-03-01T01:32:46.564" v="352" actId="20577"/>
          <ac:spMkLst>
            <pc:docMk/>
            <pc:sldMk cId="319313488" sldId="268"/>
            <ac:spMk id="2" creationId="{F5DEDEA2-FF16-41B8-8A2C-54DEFEF20F37}"/>
          </ac:spMkLst>
        </pc:spChg>
        <pc:spChg chg="del">
          <ac:chgData name="Marcia Moraes" userId="c9c67e8a-58e2-4733-9a1c-5d44fec4775b" providerId="ADAL" clId="{CF9B6DE9-563F-497F-8B3B-C591D75A312C}" dt="2023-03-01T01:32:56.999" v="353" actId="478"/>
          <ac:spMkLst>
            <pc:docMk/>
            <pc:sldMk cId="319313488" sldId="268"/>
            <ac:spMk id="3" creationId="{82101ABA-1E23-4EAE-AA15-C594624F7D5C}"/>
          </ac:spMkLst>
        </pc:spChg>
        <pc:spChg chg="add mod">
          <ac:chgData name="Marcia Moraes" userId="c9c67e8a-58e2-4733-9a1c-5d44fec4775b" providerId="ADAL" clId="{CF9B6DE9-563F-497F-8B3B-C591D75A312C}" dt="2023-03-01T01:33:42.888" v="368" actId="1076"/>
          <ac:spMkLst>
            <pc:docMk/>
            <pc:sldMk cId="319313488" sldId="268"/>
            <ac:spMk id="4" creationId="{1D32BB5C-717C-4052-A3AD-37E8F2FA3916}"/>
          </ac:spMkLst>
        </pc:spChg>
        <pc:spChg chg="add mod">
          <ac:chgData name="Marcia Moraes" userId="c9c67e8a-58e2-4733-9a1c-5d44fec4775b" providerId="ADAL" clId="{CF9B6DE9-563F-497F-8B3B-C591D75A312C}" dt="2023-03-01T01:33:40.916" v="367" actId="1076"/>
          <ac:spMkLst>
            <pc:docMk/>
            <pc:sldMk cId="319313488" sldId="268"/>
            <ac:spMk id="5" creationId="{B9BA1369-61A1-4E02-8D8B-E926572E74C9}"/>
          </ac:spMkLst>
        </pc:spChg>
        <pc:spChg chg="add mod">
          <ac:chgData name="Marcia Moraes" userId="c9c67e8a-58e2-4733-9a1c-5d44fec4775b" providerId="ADAL" clId="{CF9B6DE9-563F-497F-8B3B-C591D75A312C}" dt="2023-03-01T01:33:55.884" v="370" actId="1076"/>
          <ac:spMkLst>
            <pc:docMk/>
            <pc:sldMk cId="319313488" sldId="268"/>
            <ac:spMk id="6" creationId="{676BFE6B-EAEB-48C6-96D8-CF6A7E85D1B4}"/>
          </ac:spMkLst>
        </pc:spChg>
        <pc:spChg chg="add mod">
          <ac:chgData name="Marcia Moraes" userId="c9c67e8a-58e2-4733-9a1c-5d44fec4775b" providerId="ADAL" clId="{CF9B6DE9-563F-497F-8B3B-C591D75A312C}" dt="2023-03-01T01:34:01.555" v="371" actId="1076"/>
          <ac:spMkLst>
            <pc:docMk/>
            <pc:sldMk cId="319313488" sldId="268"/>
            <ac:spMk id="7" creationId="{D2C701B8-EEB8-4BCC-9FBF-C4DFCD654BE1}"/>
          </ac:spMkLst>
        </pc:spChg>
        <pc:spChg chg="add mod">
          <ac:chgData name="Marcia Moraes" userId="c9c67e8a-58e2-4733-9a1c-5d44fec4775b" providerId="ADAL" clId="{CF9B6DE9-563F-497F-8B3B-C591D75A312C}" dt="2023-03-01T01:37:54.612" v="407" actId="207"/>
          <ac:spMkLst>
            <pc:docMk/>
            <pc:sldMk cId="319313488" sldId="268"/>
            <ac:spMk id="10" creationId="{6BFFBBC7-077F-42DC-A525-BFA9787C4BB9}"/>
          </ac:spMkLst>
        </pc:spChg>
        <pc:picChg chg="add mod">
          <ac:chgData name="Marcia Moraes" userId="c9c67e8a-58e2-4733-9a1c-5d44fec4775b" providerId="ADAL" clId="{CF9B6DE9-563F-497F-8B3B-C591D75A312C}" dt="2023-03-01T01:34:31.405" v="375" actId="1076"/>
          <ac:picMkLst>
            <pc:docMk/>
            <pc:sldMk cId="319313488" sldId="268"/>
            <ac:picMk id="8" creationId="{D0B97523-4846-4B82-A7F0-9366255C7510}"/>
          </ac:picMkLst>
        </pc:picChg>
        <pc:picChg chg="add mod">
          <ac:chgData name="Marcia Moraes" userId="c9c67e8a-58e2-4733-9a1c-5d44fec4775b" providerId="ADAL" clId="{CF9B6DE9-563F-497F-8B3B-C591D75A312C}" dt="2023-03-01T01:34:53.014" v="379" actId="1076"/>
          <ac:picMkLst>
            <pc:docMk/>
            <pc:sldMk cId="319313488" sldId="268"/>
            <ac:picMk id="9" creationId="{67313CF2-ED43-408B-ADBE-9A4ACB896A34}"/>
          </ac:picMkLst>
        </pc:picChg>
      </pc:sldChg>
      <pc:sldChg chg="add del">
        <pc:chgData name="Marcia Moraes" userId="c9c67e8a-58e2-4733-9a1c-5d44fec4775b" providerId="ADAL" clId="{CF9B6DE9-563F-497F-8B3B-C591D75A312C}" dt="2023-03-01T01:23:06.747" v="261" actId="2696"/>
        <pc:sldMkLst>
          <pc:docMk/>
          <pc:sldMk cId="974323312" sldId="268"/>
        </pc:sldMkLst>
      </pc:sldChg>
      <pc:sldChg chg="modSp add del ord">
        <pc:chgData name="Marcia Moraes" userId="c9c67e8a-58e2-4733-9a1c-5d44fec4775b" providerId="ADAL" clId="{CF9B6DE9-563F-497F-8B3B-C591D75A312C}" dt="2023-03-01T03:22:01.859" v="894" actId="2696"/>
        <pc:sldMkLst>
          <pc:docMk/>
          <pc:sldMk cId="858509741" sldId="269"/>
        </pc:sldMkLst>
        <pc:spChg chg="mod">
          <ac:chgData name="Marcia Moraes" userId="c9c67e8a-58e2-4733-9a1c-5d44fec4775b" providerId="ADAL" clId="{CF9B6DE9-563F-497F-8B3B-C591D75A312C}" dt="2023-03-01T03:21:12.097" v="893"/>
          <ac:spMkLst>
            <pc:docMk/>
            <pc:sldMk cId="858509741" sldId="269"/>
            <ac:spMk id="5" creationId="{DADDAA0C-CB62-1049-AF60-5356E6C65DB6}"/>
          </ac:spMkLst>
        </pc:spChg>
      </pc:sldChg>
      <pc:sldChg chg="addSp delSp modSp add modAnim">
        <pc:chgData name="Marcia Moraes" userId="c9c67e8a-58e2-4733-9a1c-5d44fec4775b" providerId="ADAL" clId="{CF9B6DE9-563F-497F-8B3B-C591D75A312C}" dt="2023-03-01T02:42:20.420" v="572" actId="20577"/>
        <pc:sldMkLst>
          <pc:docMk/>
          <pc:sldMk cId="1104374829" sldId="270"/>
        </pc:sldMkLst>
        <pc:spChg chg="add del mod">
          <ac:chgData name="Marcia Moraes" userId="c9c67e8a-58e2-4733-9a1c-5d44fec4775b" providerId="ADAL" clId="{CF9B6DE9-563F-497F-8B3B-C591D75A312C}" dt="2023-03-01T02:39:21.691" v="462" actId="478"/>
          <ac:spMkLst>
            <pc:docMk/>
            <pc:sldMk cId="1104374829" sldId="270"/>
            <ac:spMk id="3" creationId="{743C6267-3982-4A8B-88E8-D09CC614997A}"/>
          </ac:spMkLst>
        </pc:spChg>
        <pc:spChg chg="mod">
          <ac:chgData name="Marcia Moraes" userId="c9c67e8a-58e2-4733-9a1c-5d44fec4775b" providerId="ADAL" clId="{CF9B6DE9-563F-497F-8B3B-C591D75A312C}" dt="2023-03-01T02:41:06.762" v="536" actId="20577"/>
          <ac:spMkLst>
            <pc:docMk/>
            <pc:sldMk cId="1104374829" sldId="270"/>
            <ac:spMk id="4" creationId="{FAAE6F2E-172B-F74B-A63E-FBEE9F584404}"/>
          </ac:spMkLst>
        </pc:spChg>
        <pc:spChg chg="del">
          <ac:chgData name="Marcia Moraes" userId="c9c67e8a-58e2-4733-9a1c-5d44fec4775b" providerId="ADAL" clId="{CF9B6DE9-563F-497F-8B3B-C591D75A312C}" dt="2023-03-01T02:39:19.687" v="461" actId="478"/>
          <ac:spMkLst>
            <pc:docMk/>
            <pc:sldMk cId="1104374829" sldId="270"/>
            <ac:spMk id="5" creationId="{DADDAA0C-CB62-1049-AF60-5356E6C65DB6}"/>
          </ac:spMkLst>
        </pc:spChg>
        <pc:spChg chg="add mod">
          <ac:chgData name="Marcia Moraes" userId="c9c67e8a-58e2-4733-9a1c-5d44fec4775b" providerId="ADAL" clId="{CF9B6DE9-563F-497F-8B3B-C591D75A312C}" dt="2023-03-01T02:42:20.420" v="572" actId="20577"/>
          <ac:spMkLst>
            <pc:docMk/>
            <pc:sldMk cId="1104374829" sldId="270"/>
            <ac:spMk id="6" creationId="{79662E79-4734-4241-B72B-DEAA7C3BAF4B}"/>
          </ac:spMkLst>
        </pc:spChg>
        <pc:spChg chg="add mod">
          <ac:chgData name="Marcia Moraes" userId="c9c67e8a-58e2-4733-9a1c-5d44fec4775b" providerId="ADAL" clId="{CF9B6DE9-563F-497F-8B3B-C591D75A312C}" dt="2023-03-01T02:40:51.249" v="512" actId="20577"/>
          <ac:spMkLst>
            <pc:docMk/>
            <pc:sldMk cId="1104374829" sldId="270"/>
            <ac:spMk id="7" creationId="{BFD043CA-0672-4F6B-9D60-EA4486DA341D}"/>
          </ac:spMkLst>
        </pc:spChg>
        <pc:picChg chg="add mod">
          <ac:chgData name="Marcia Moraes" userId="c9c67e8a-58e2-4733-9a1c-5d44fec4775b" providerId="ADAL" clId="{CF9B6DE9-563F-497F-8B3B-C591D75A312C}" dt="2023-03-01T02:41:36.098" v="539" actId="14100"/>
          <ac:picMkLst>
            <pc:docMk/>
            <pc:sldMk cId="1104374829" sldId="270"/>
            <ac:picMk id="8" creationId="{260E3E14-24E7-4C66-8B73-BBCEA6CD3824}"/>
          </ac:picMkLst>
        </pc:picChg>
      </pc:sldChg>
      <pc:sldChg chg="addSp delSp modSp add delAnim">
        <pc:chgData name="Marcia Moraes" userId="c9c67e8a-58e2-4733-9a1c-5d44fec4775b" providerId="ADAL" clId="{CF9B6DE9-563F-497F-8B3B-C591D75A312C}" dt="2023-03-01T02:44:38.811" v="613" actId="1076"/>
        <pc:sldMkLst>
          <pc:docMk/>
          <pc:sldMk cId="1594609392" sldId="271"/>
        </pc:sldMkLst>
        <pc:spChg chg="add mod">
          <ac:chgData name="Marcia Moraes" userId="c9c67e8a-58e2-4733-9a1c-5d44fec4775b" providerId="ADAL" clId="{CF9B6DE9-563F-497F-8B3B-C591D75A312C}" dt="2023-03-01T02:44:35.850" v="612" actId="255"/>
          <ac:spMkLst>
            <pc:docMk/>
            <pc:sldMk cId="1594609392" sldId="271"/>
            <ac:spMk id="2" creationId="{639C567B-9335-43AD-9474-544737EFEFF7}"/>
          </ac:spMkLst>
        </pc:spChg>
        <pc:spChg chg="mod">
          <ac:chgData name="Marcia Moraes" userId="c9c67e8a-58e2-4733-9a1c-5d44fec4775b" providerId="ADAL" clId="{CF9B6DE9-563F-497F-8B3B-C591D75A312C}" dt="2023-03-01T02:43:33.811" v="607" actId="20577"/>
          <ac:spMkLst>
            <pc:docMk/>
            <pc:sldMk cId="1594609392" sldId="271"/>
            <ac:spMk id="4" creationId="{FAAE6F2E-172B-F74B-A63E-FBEE9F584404}"/>
          </ac:spMkLst>
        </pc:spChg>
        <pc:spChg chg="mod">
          <ac:chgData name="Marcia Moraes" userId="c9c67e8a-58e2-4733-9a1c-5d44fec4775b" providerId="ADAL" clId="{CF9B6DE9-563F-497F-8B3B-C591D75A312C}" dt="2023-03-01T02:44:38.811" v="613" actId="1076"/>
          <ac:spMkLst>
            <pc:docMk/>
            <pc:sldMk cId="1594609392" sldId="271"/>
            <ac:spMk id="6" creationId="{79662E79-4734-4241-B72B-DEAA7C3BAF4B}"/>
          </ac:spMkLst>
        </pc:spChg>
        <pc:spChg chg="del">
          <ac:chgData name="Marcia Moraes" userId="c9c67e8a-58e2-4733-9a1c-5d44fec4775b" providerId="ADAL" clId="{CF9B6DE9-563F-497F-8B3B-C591D75A312C}" dt="2023-03-01T02:43:37.098" v="608" actId="478"/>
          <ac:spMkLst>
            <pc:docMk/>
            <pc:sldMk cId="1594609392" sldId="271"/>
            <ac:spMk id="7" creationId="{BFD043CA-0672-4F6B-9D60-EA4486DA341D}"/>
          </ac:spMkLst>
        </pc:spChg>
        <pc:picChg chg="del">
          <ac:chgData name="Marcia Moraes" userId="c9c67e8a-58e2-4733-9a1c-5d44fec4775b" providerId="ADAL" clId="{CF9B6DE9-563F-497F-8B3B-C591D75A312C}" dt="2023-03-01T02:43:28.596" v="597" actId="478"/>
          <ac:picMkLst>
            <pc:docMk/>
            <pc:sldMk cId="1594609392" sldId="271"/>
            <ac:picMk id="8" creationId="{260E3E14-24E7-4C66-8B73-BBCEA6CD3824}"/>
          </ac:picMkLst>
        </pc:picChg>
      </pc:sldChg>
      <pc:sldChg chg="addSp delSp modSp add delAnim modAnim">
        <pc:chgData name="Marcia Moraes" userId="c9c67e8a-58e2-4733-9a1c-5d44fec4775b" providerId="ADAL" clId="{CF9B6DE9-563F-497F-8B3B-C591D75A312C}" dt="2023-03-01T03:13:41.333" v="889"/>
        <pc:sldMkLst>
          <pc:docMk/>
          <pc:sldMk cId="1368082852" sldId="272"/>
        </pc:sldMkLst>
        <pc:spChg chg="mod">
          <ac:chgData name="Marcia Moraes" userId="c9c67e8a-58e2-4733-9a1c-5d44fec4775b" providerId="ADAL" clId="{CF9B6DE9-563F-497F-8B3B-C591D75A312C}" dt="2023-03-01T03:05:47.255" v="810" actId="20577"/>
          <ac:spMkLst>
            <pc:docMk/>
            <pc:sldMk cId="1368082852" sldId="272"/>
            <ac:spMk id="2" creationId="{539AA6FB-C635-3F4C-A3B8-64514A3441C6}"/>
          </ac:spMkLst>
        </pc:spChg>
        <pc:spChg chg="mod">
          <ac:chgData name="Marcia Moraes" userId="c9c67e8a-58e2-4733-9a1c-5d44fec4775b" providerId="ADAL" clId="{CF9B6DE9-563F-497F-8B3B-C591D75A312C}" dt="2023-03-01T03:07:58.746" v="857" actId="20577"/>
          <ac:spMkLst>
            <pc:docMk/>
            <pc:sldMk cId="1368082852" sldId="272"/>
            <ac:spMk id="3" creationId="{9EBD3E95-5EDA-0C42-8688-123BE37EC608}"/>
          </ac:spMkLst>
        </pc:spChg>
        <pc:spChg chg="del">
          <ac:chgData name="Marcia Moraes" userId="c9c67e8a-58e2-4733-9a1c-5d44fec4775b" providerId="ADAL" clId="{CF9B6DE9-563F-497F-8B3B-C591D75A312C}" dt="2023-03-01T03:07:53.104" v="840" actId="478"/>
          <ac:spMkLst>
            <pc:docMk/>
            <pc:sldMk cId="1368082852" sldId="272"/>
            <ac:spMk id="4" creationId="{F4C21DEF-FFE6-7846-8B15-F8294C302A46}"/>
          </ac:spMkLst>
        </pc:spChg>
        <pc:spChg chg="del">
          <ac:chgData name="Marcia Moraes" userId="c9c67e8a-58e2-4733-9a1c-5d44fec4775b" providerId="ADAL" clId="{CF9B6DE9-563F-497F-8B3B-C591D75A312C}" dt="2023-03-01T03:07:53.943" v="841" actId="478"/>
          <ac:spMkLst>
            <pc:docMk/>
            <pc:sldMk cId="1368082852" sldId="272"/>
            <ac:spMk id="5" creationId="{18A788EF-078B-C547-81F9-CA02C1169A20}"/>
          </ac:spMkLst>
        </pc:spChg>
        <pc:spChg chg="mod">
          <ac:chgData name="Marcia Moraes" userId="c9c67e8a-58e2-4733-9a1c-5d44fec4775b" providerId="ADAL" clId="{CF9B6DE9-563F-497F-8B3B-C591D75A312C}" dt="2023-03-01T03:08:25.364" v="871" actId="1076"/>
          <ac:spMkLst>
            <pc:docMk/>
            <pc:sldMk cId="1368082852" sldId="272"/>
            <ac:spMk id="6" creationId="{4F117C7A-5AD9-BB42-AC66-5DEA244CC162}"/>
          </ac:spMkLst>
        </pc:spChg>
        <pc:spChg chg="del">
          <ac:chgData name="Marcia Moraes" userId="c9c67e8a-58e2-4733-9a1c-5d44fec4775b" providerId="ADAL" clId="{CF9B6DE9-563F-497F-8B3B-C591D75A312C}" dt="2023-03-01T03:07:49.711" v="839" actId="478"/>
          <ac:spMkLst>
            <pc:docMk/>
            <pc:sldMk cId="1368082852" sldId="272"/>
            <ac:spMk id="7" creationId="{9B78E545-AACE-F448-BFEE-45B3ADEE260E}"/>
          </ac:spMkLst>
        </pc:spChg>
        <pc:spChg chg="add mod">
          <ac:chgData name="Marcia Moraes" userId="c9c67e8a-58e2-4733-9a1c-5d44fec4775b" providerId="ADAL" clId="{CF9B6DE9-563F-497F-8B3B-C591D75A312C}" dt="2023-03-01T03:12:47.380" v="883" actId="207"/>
          <ac:spMkLst>
            <pc:docMk/>
            <pc:sldMk cId="1368082852" sldId="272"/>
            <ac:spMk id="9" creationId="{510E9A83-62FB-4AC3-845A-B433DA6F61A8}"/>
          </ac:spMkLst>
        </pc:spChg>
        <pc:spChg chg="add mod">
          <ac:chgData name="Marcia Moraes" userId="c9c67e8a-58e2-4733-9a1c-5d44fec4775b" providerId="ADAL" clId="{CF9B6DE9-563F-497F-8B3B-C591D75A312C}" dt="2023-03-01T03:13:23.063" v="887" actId="207"/>
          <ac:spMkLst>
            <pc:docMk/>
            <pc:sldMk cId="1368082852" sldId="272"/>
            <ac:spMk id="10" creationId="{48024ACA-50F6-4292-95A6-208559F9EA0D}"/>
          </ac:spMkLst>
        </pc:spChg>
        <pc:picChg chg="add mod">
          <ac:chgData name="Marcia Moraes" userId="c9c67e8a-58e2-4733-9a1c-5d44fec4775b" providerId="ADAL" clId="{CF9B6DE9-563F-497F-8B3B-C591D75A312C}" dt="2023-03-01T03:09:09.648" v="875" actId="14100"/>
          <ac:picMkLst>
            <pc:docMk/>
            <pc:sldMk cId="1368082852" sldId="272"/>
            <ac:picMk id="8" creationId="{C708C236-7C07-4B03-B8B7-B6F5DC946C90}"/>
          </ac:picMkLst>
        </pc:picChg>
      </pc:sldChg>
      <pc:sldChg chg="modSp add">
        <pc:chgData name="Marcia Moraes" userId="c9c67e8a-58e2-4733-9a1c-5d44fec4775b" providerId="ADAL" clId="{CF9B6DE9-563F-497F-8B3B-C591D75A312C}" dt="2023-03-01T03:22:46.670" v="1005" actId="20577"/>
        <pc:sldMkLst>
          <pc:docMk/>
          <pc:sldMk cId="1103984508" sldId="273"/>
        </pc:sldMkLst>
        <pc:spChg chg="mod">
          <ac:chgData name="Marcia Moraes" userId="c9c67e8a-58e2-4733-9a1c-5d44fec4775b" providerId="ADAL" clId="{CF9B6DE9-563F-497F-8B3B-C591D75A312C}" dt="2023-03-01T03:22:30.286" v="968" actId="20577"/>
          <ac:spMkLst>
            <pc:docMk/>
            <pc:sldMk cId="1103984508" sldId="273"/>
            <ac:spMk id="2" creationId="{E7715CE4-F115-4C7A-A283-256ED60A30F2}"/>
          </ac:spMkLst>
        </pc:spChg>
        <pc:spChg chg="mod">
          <ac:chgData name="Marcia Moraes" userId="c9c67e8a-58e2-4733-9a1c-5d44fec4775b" providerId="ADAL" clId="{CF9B6DE9-563F-497F-8B3B-C591D75A312C}" dt="2023-03-01T03:22:46.670" v="1005" actId="20577"/>
          <ac:spMkLst>
            <pc:docMk/>
            <pc:sldMk cId="1103984508" sldId="273"/>
            <ac:spMk id="3" creationId="{7E30AE7F-EB5F-40B5-83CB-16B6F86ECE5F}"/>
          </ac:spMkLst>
        </pc:spChg>
      </pc:sldChg>
      <pc:sldChg chg="addSp delSp modSp add ord">
        <pc:chgData name="Marcia Moraes" userId="c9c67e8a-58e2-4733-9a1c-5d44fec4775b" providerId="ADAL" clId="{CF9B6DE9-563F-497F-8B3B-C591D75A312C}" dt="2023-03-01T03:49:10.468" v="1161" actId="255"/>
        <pc:sldMkLst>
          <pc:docMk/>
          <pc:sldMk cId="1554639760" sldId="274"/>
        </pc:sldMkLst>
        <pc:spChg chg="mod">
          <ac:chgData name="Marcia Moraes" userId="c9c67e8a-58e2-4733-9a1c-5d44fec4775b" providerId="ADAL" clId="{CF9B6DE9-563F-497F-8B3B-C591D75A312C}" dt="2023-03-01T03:49:00.977" v="1160" actId="20577"/>
          <ac:spMkLst>
            <pc:docMk/>
            <pc:sldMk cId="1554639760" sldId="274"/>
            <ac:spMk id="2" creationId="{86C59E2E-1F56-2646-998C-4D9302402C1C}"/>
          </ac:spMkLst>
        </pc:spChg>
        <pc:spChg chg="del">
          <ac:chgData name="Marcia Moraes" userId="c9c67e8a-58e2-4733-9a1c-5d44fec4775b" providerId="ADAL" clId="{CF9B6DE9-563F-497F-8B3B-C591D75A312C}" dt="2023-03-01T03:45:04.361" v="1071" actId="478"/>
          <ac:spMkLst>
            <pc:docMk/>
            <pc:sldMk cId="1554639760" sldId="274"/>
            <ac:spMk id="3" creationId="{4041A6DE-C0FC-A04D-9E80-9EDD35A1AB19}"/>
          </ac:spMkLst>
        </pc:spChg>
        <pc:spChg chg="del">
          <ac:chgData name="Marcia Moraes" userId="c9c67e8a-58e2-4733-9a1c-5d44fec4775b" providerId="ADAL" clId="{CF9B6DE9-563F-497F-8B3B-C591D75A312C}" dt="2023-03-01T03:45:08.599" v="1072" actId="478"/>
          <ac:spMkLst>
            <pc:docMk/>
            <pc:sldMk cId="1554639760" sldId="274"/>
            <ac:spMk id="4" creationId="{A80C1401-75D6-8A4C-8530-C4DA01241CE0}"/>
          </ac:spMkLst>
        </pc:spChg>
        <pc:spChg chg="add del mod">
          <ac:chgData name="Marcia Moraes" userId="c9c67e8a-58e2-4733-9a1c-5d44fec4775b" providerId="ADAL" clId="{CF9B6DE9-563F-497F-8B3B-C591D75A312C}" dt="2023-03-01T03:45:08.599" v="1072" actId="478"/>
          <ac:spMkLst>
            <pc:docMk/>
            <pc:sldMk cId="1554639760" sldId="274"/>
            <ac:spMk id="6" creationId="{BDF8D3AA-24D9-442A-86AB-046C09888A4F}"/>
          </ac:spMkLst>
        </pc:spChg>
        <pc:spChg chg="add mod">
          <ac:chgData name="Marcia Moraes" userId="c9c67e8a-58e2-4733-9a1c-5d44fec4775b" providerId="ADAL" clId="{CF9B6DE9-563F-497F-8B3B-C591D75A312C}" dt="2023-03-01T03:49:10.468" v="1161" actId="255"/>
          <ac:spMkLst>
            <pc:docMk/>
            <pc:sldMk cId="1554639760" sldId="274"/>
            <ac:spMk id="8" creationId="{3C74BD49-54F8-49B9-AB1A-0A302F297CF7}"/>
          </ac:spMkLst>
        </pc:spChg>
        <pc:spChg chg="del">
          <ac:chgData name="Marcia Moraes" userId="c9c67e8a-58e2-4733-9a1c-5d44fec4775b" providerId="ADAL" clId="{CF9B6DE9-563F-497F-8B3B-C591D75A312C}" dt="2023-03-01T03:45:08.599" v="1072" actId="478"/>
          <ac:spMkLst>
            <pc:docMk/>
            <pc:sldMk cId="1554639760" sldId="274"/>
            <ac:spMk id="14" creationId="{918196E8-1AF5-4AB5-9743-A345032F6079}"/>
          </ac:spMkLst>
        </pc:spChg>
        <pc:spChg chg="del">
          <ac:chgData name="Marcia Moraes" userId="c9c67e8a-58e2-4733-9a1c-5d44fec4775b" providerId="ADAL" clId="{CF9B6DE9-563F-497F-8B3B-C591D75A312C}" dt="2023-03-01T03:45:10.163" v="1073" actId="478"/>
          <ac:spMkLst>
            <pc:docMk/>
            <pc:sldMk cId="1554639760" sldId="274"/>
            <ac:spMk id="33" creationId="{0ACB912E-C6E9-4F28-B832-96F0DB71FA38}"/>
          </ac:spMkLst>
        </pc:spChg>
        <pc:spChg chg="del">
          <ac:chgData name="Marcia Moraes" userId="c9c67e8a-58e2-4733-9a1c-5d44fec4775b" providerId="ADAL" clId="{CF9B6DE9-563F-497F-8B3B-C591D75A312C}" dt="2023-03-01T03:45:08.599" v="1072" actId="478"/>
          <ac:spMkLst>
            <pc:docMk/>
            <pc:sldMk cId="1554639760" sldId="274"/>
            <ac:spMk id="34" creationId="{148955D7-3B78-4105-A8B7-39B7A5A1EDA0}"/>
          </ac:spMkLst>
        </pc:spChg>
        <pc:spChg chg="del">
          <ac:chgData name="Marcia Moraes" userId="c9c67e8a-58e2-4733-9a1c-5d44fec4775b" providerId="ADAL" clId="{CF9B6DE9-563F-497F-8B3B-C591D75A312C}" dt="2023-03-01T03:45:08.599" v="1072" actId="478"/>
          <ac:spMkLst>
            <pc:docMk/>
            <pc:sldMk cId="1554639760" sldId="274"/>
            <ac:spMk id="35" creationId="{B87E00FC-ED47-4EC0-BA5F-6853C74EC649}"/>
          </ac:spMkLst>
        </pc:spChg>
        <pc:spChg chg="del">
          <ac:chgData name="Marcia Moraes" userId="c9c67e8a-58e2-4733-9a1c-5d44fec4775b" providerId="ADAL" clId="{CF9B6DE9-563F-497F-8B3B-C591D75A312C}" dt="2023-03-01T03:45:08.599" v="1072" actId="478"/>
          <ac:spMkLst>
            <pc:docMk/>
            <pc:sldMk cId="1554639760" sldId="274"/>
            <ac:spMk id="36" creationId="{A5864211-9858-41F3-80EE-76D3E7BE555E}"/>
          </ac:spMkLst>
        </pc:spChg>
        <pc:picChg chg="add mod">
          <ac:chgData name="Marcia Moraes" userId="c9c67e8a-58e2-4733-9a1c-5d44fec4775b" providerId="ADAL" clId="{CF9B6DE9-563F-497F-8B3B-C591D75A312C}" dt="2023-03-01T03:46:55.524" v="1077" actId="1076"/>
          <ac:picMkLst>
            <pc:docMk/>
            <pc:sldMk cId="1554639760" sldId="274"/>
            <ac:picMk id="7" creationId="{D6A8B8C1-9AD4-4F8E-A4CC-3A4BAAA92BD2}"/>
          </ac:picMkLst>
        </pc:picChg>
      </pc:sldChg>
      <pc:sldChg chg="addSp delSp modSp add">
        <pc:chgData name="Marcia Moraes" userId="c9c67e8a-58e2-4733-9a1c-5d44fec4775b" providerId="ADAL" clId="{CF9B6DE9-563F-497F-8B3B-C591D75A312C}" dt="2023-03-01T03:56:48.121" v="1225" actId="6549"/>
        <pc:sldMkLst>
          <pc:docMk/>
          <pc:sldMk cId="1258921908" sldId="275"/>
        </pc:sldMkLst>
        <pc:spChg chg="mod">
          <ac:chgData name="Marcia Moraes" userId="c9c67e8a-58e2-4733-9a1c-5d44fec4775b" providerId="ADAL" clId="{CF9B6DE9-563F-497F-8B3B-C591D75A312C}" dt="2023-03-01T03:55:43.282" v="1218" actId="20577"/>
          <ac:spMkLst>
            <pc:docMk/>
            <pc:sldMk cId="1258921908" sldId="275"/>
            <ac:spMk id="2" creationId="{86C59E2E-1F56-2646-998C-4D9302402C1C}"/>
          </ac:spMkLst>
        </pc:spChg>
        <pc:spChg chg="add mod">
          <ac:chgData name="Marcia Moraes" userId="c9c67e8a-58e2-4733-9a1c-5d44fec4775b" providerId="ADAL" clId="{CF9B6DE9-563F-497F-8B3B-C591D75A312C}" dt="2023-03-01T03:56:48.121" v="1225" actId="6549"/>
          <ac:spMkLst>
            <pc:docMk/>
            <pc:sldMk cId="1258921908" sldId="275"/>
            <ac:spMk id="3" creationId="{C6AE5D7F-162F-4E41-B322-A343045CCD72}"/>
          </ac:spMkLst>
        </pc:spChg>
        <pc:spChg chg="del">
          <ac:chgData name="Marcia Moraes" userId="c9c67e8a-58e2-4733-9a1c-5d44fec4775b" providerId="ADAL" clId="{CF9B6DE9-563F-497F-8B3B-C591D75A312C}" dt="2023-03-01T03:56:07.126" v="1219" actId="478"/>
          <ac:spMkLst>
            <pc:docMk/>
            <pc:sldMk cId="1258921908" sldId="275"/>
            <ac:spMk id="8" creationId="{3C74BD49-54F8-49B9-AB1A-0A302F297CF7}"/>
          </ac:spMkLst>
        </pc:spChg>
      </pc:sldChg>
      <pc:sldChg chg="addSp delSp modSp add">
        <pc:chgData name="Marcia Moraes" userId="c9c67e8a-58e2-4733-9a1c-5d44fec4775b" providerId="ADAL" clId="{CF9B6DE9-563F-497F-8B3B-C591D75A312C}" dt="2023-03-01T04:01:33.695" v="1288" actId="1076"/>
        <pc:sldMkLst>
          <pc:docMk/>
          <pc:sldMk cId="2921996574" sldId="276"/>
        </pc:sldMkLst>
        <pc:spChg chg="mod">
          <ac:chgData name="Marcia Moraes" userId="c9c67e8a-58e2-4733-9a1c-5d44fec4775b" providerId="ADAL" clId="{CF9B6DE9-563F-497F-8B3B-C591D75A312C}" dt="2023-03-01T03:57:59.033" v="1268" actId="20577"/>
          <ac:spMkLst>
            <pc:docMk/>
            <pc:sldMk cId="2921996574" sldId="276"/>
            <ac:spMk id="2" creationId="{86C59E2E-1F56-2646-998C-4D9302402C1C}"/>
          </ac:spMkLst>
        </pc:spChg>
        <pc:spChg chg="del">
          <ac:chgData name="Marcia Moraes" userId="c9c67e8a-58e2-4733-9a1c-5d44fec4775b" providerId="ADAL" clId="{CF9B6DE9-563F-497F-8B3B-C591D75A312C}" dt="2023-03-01T04:00:45.370" v="1269" actId="478"/>
          <ac:spMkLst>
            <pc:docMk/>
            <pc:sldMk cId="2921996574" sldId="276"/>
            <ac:spMk id="3" creationId="{C6AE5D7F-162F-4E41-B322-A343045CCD72}"/>
          </ac:spMkLst>
        </pc:spChg>
        <pc:spChg chg="add mod">
          <ac:chgData name="Marcia Moraes" userId="c9c67e8a-58e2-4733-9a1c-5d44fec4775b" providerId="ADAL" clId="{CF9B6DE9-563F-497F-8B3B-C591D75A312C}" dt="2023-03-01T04:01:33.695" v="1288" actId="1076"/>
          <ac:spMkLst>
            <pc:docMk/>
            <pc:sldMk cId="2921996574" sldId="276"/>
            <ac:spMk id="4" creationId="{E626A159-E555-4CD7-AB5B-D8C912AA50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4505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40422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697858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278683"/>
            <a:ext cx="3338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those methods equivalent?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662E79-4734-4241-B72B-DEAA7C3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17" y="2622790"/>
            <a:ext cx="6716486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C567B-9335-43AD-9474-544737EF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614" y="2622790"/>
            <a:ext cx="486591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198753" cy="3115020"/>
          </a:xfrm>
        </p:spPr>
        <p:txBody>
          <a:bodyPr/>
          <a:lstStyle/>
          <a:p>
            <a:r>
              <a:rPr lang="en-US" sz="2000" dirty="0"/>
              <a:t>A unique loop</a:t>
            </a:r>
          </a:p>
          <a:p>
            <a:pPr lvl="1"/>
            <a:r>
              <a:rPr lang="en-US" sz="2000" dirty="0"/>
              <a:t>For and While – both check and then run</a:t>
            </a:r>
          </a:p>
          <a:p>
            <a:r>
              <a:rPr lang="en-US" sz="2000" dirty="0"/>
              <a:t>Do-While</a:t>
            </a:r>
          </a:p>
          <a:p>
            <a:pPr lvl="1"/>
            <a:r>
              <a:rPr lang="en-US" sz="2000" dirty="0"/>
              <a:t>runs block of code and </a:t>
            </a:r>
            <a:r>
              <a:rPr lang="en-US" sz="2000" b="1" dirty="0"/>
              <a:t>then</a:t>
            </a:r>
            <a:r>
              <a:rPr lang="en-US" sz="2000" dirty="0"/>
              <a:t> checks</a:t>
            </a:r>
          </a:p>
          <a:p>
            <a:pPr lvl="1"/>
            <a:r>
              <a:rPr lang="en-US" sz="2000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9489066" y="1776683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891703"/>
            <a:ext cx="7523328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scnr = new Scanner(System.in);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A31F9-D057-451E-A4CA-7A74DE54FBC0}"/>
              </a:ext>
            </a:extLst>
          </p:cNvPr>
          <p:cNvSpPr txBox="1"/>
          <p:nvPr/>
        </p:nvSpPr>
        <p:spPr>
          <a:xfrm>
            <a:off x="9241971" y="4872593"/>
            <a:ext cx="35493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this do…while is doing?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6E288-24C2-4673-8FC2-3103CC47C7BD}"/>
              </a:ext>
            </a:extLst>
          </p:cNvPr>
          <p:cNvSpPr txBox="1"/>
          <p:nvPr/>
        </p:nvSpPr>
        <p:spPr>
          <a:xfrm>
            <a:off x="9241971" y="5721734"/>
            <a:ext cx="413927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is validating the number read,</a:t>
            </a:r>
          </a:p>
          <a:p>
            <a:r>
              <a:rPr lang="en-US" dirty="0"/>
              <a:t>the number needs to be greater or </a:t>
            </a:r>
          </a:p>
          <a:p>
            <a:r>
              <a:rPr lang="en-US" dirty="0"/>
              <a:t>equal than 10 to be valid.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825" y="1671948"/>
            <a:ext cx="7634719" cy="3115020"/>
          </a:xfrm>
        </p:spPr>
        <p:txBody>
          <a:bodyPr/>
          <a:lstStyle/>
          <a:p>
            <a:r>
              <a:rPr lang="en-US" sz="2000" dirty="0"/>
              <a:t>break</a:t>
            </a:r>
          </a:p>
          <a:p>
            <a:pPr lvl="1"/>
            <a:r>
              <a:rPr lang="en-US" sz="2000" dirty="0"/>
              <a:t>allows to break out of the loop completely (early exit)</a:t>
            </a:r>
          </a:p>
          <a:p>
            <a:r>
              <a:rPr lang="en-US" sz="2000" dirty="0"/>
              <a:t>continue</a:t>
            </a:r>
          </a:p>
          <a:p>
            <a:pPr lvl="1"/>
            <a:r>
              <a:rPr lang="en-US" sz="2000" dirty="0"/>
              <a:t>allows us to move back to the top of the code block</a:t>
            </a:r>
          </a:p>
          <a:p>
            <a:pPr lvl="1"/>
            <a:r>
              <a:rPr lang="en-US" sz="2000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893825" y="4777013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1461707" y="6302445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7576169" y="4777012"/>
            <a:ext cx="598380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8811015" y="6272617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825" y="1671948"/>
            <a:ext cx="7634719" cy="514308"/>
          </a:xfrm>
        </p:spPr>
        <p:txBody>
          <a:bodyPr/>
          <a:lstStyle/>
          <a:p>
            <a:r>
              <a:rPr lang="en-US" sz="2000" dirty="0"/>
              <a:t>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033854" y="2625793"/>
            <a:ext cx="598380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(char c = 'A'; c &lt; 'D';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("Seat:"); </a:t>
            </a:r>
          </a:p>
          <a:p>
            <a:r>
              <a:rPr lang="en-US" dirty="0"/>
              <a:t>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(" " + c +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8C236-7C07-4B03-B8B7-B6F5DC94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312099"/>
            <a:ext cx="1939245" cy="1102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0E9A83-62FB-4AC3-845A-B433DA6F61A8}"/>
              </a:ext>
            </a:extLst>
          </p:cNvPr>
          <p:cNvSpPr/>
          <p:nvPr/>
        </p:nvSpPr>
        <p:spPr>
          <a:xfrm>
            <a:off x="7968014" y="2514225"/>
            <a:ext cx="522151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What code would I want to change if I wanted to make 3 seats per row?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24ACA-50F6-4292-95A6-208559F9EA0D}"/>
              </a:ext>
            </a:extLst>
          </p:cNvPr>
          <p:cNvSpPr/>
          <p:nvPr/>
        </p:nvSpPr>
        <p:spPr>
          <a:xfrm>
            <a:off x="7968014" y="3682032"/>
            <a:ext cx="522151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What code would I change if I wanted to add another row?</a:t>
            </a:r>
          </a:p>
        </p:txBody>
      </p:sp>
    </p:spTree>
    <p:extLst>
      <p:ext uri="{BB962C8B-B14F-4D97-AF65-F5344CB8AC3E}">
        <p14:creationId xmlns:p14="http://schemas.microsoft.com/office/powerpoint/2010/main" val="13680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5CE4-F115-4C7A-A283-256ED60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Worksheet for Today’s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AE7F-EB5F-40B5-83CB-16B6F86EC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414"/>
          </a:xfrm>
        </p:spPr>
        <p:txBody>
          <a:bodyPr/>
          <a:lstStyle/>
          <a:p>
            <a:r>
              <a:rPr lang="en-US" dirty="0"/>
              <a:t>Worksheet is also available on Canvas</a:t>
            </a:r>
          </a:p>
        </p:txBody>
      </p:sp>
    </p:spTree>
    <p:extLst>
      <p:ext uri="{BB962C8B-B14F-4D97-AF65-F5344CB8AC3E}">
        <p14:creationId xmlns:p14="http://schemas.microsoft.com/office/powerpoint/2010/main" val="110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– you should have already </a:t>
            </a:r>
            <a:r>
              <a:rPr lang="en-US" sz="2600" kern="0">
                <a:solidFill>
                  <a:srgbClr val="000000"/>
                </a:solidFill>
                <a:cs typeface="Arial"/>
                <a:sym typeface="Arial"/>
              </a:rPr>
              <a:t>done that </a:t>
            </a:r>
            <a:r>
              <a:rPr lang="en-US" sz="2600" kern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11044238" y="3298371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NEXT WEEK</a:t>
            </a:r>
          </a:p>
          <a:p>
            <a:r>
              <a:rPr lang="en-US" b="1" dirty="0"/>
              <a:t>Exam 2</a:t>
            </a:r>
          </a:p>
          <a:p>
            <a:endParaRPr lang="en-US" dirty="0"/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and catch up if you need!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463151" y="2250813"/>
            <a:ext cx="347082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https://www.linkedin.com/pulse/end-day-we-can-endure-much-more-than-think-beatriz-alvarado/</a:t>
            </a:r>
          </a:p>
        </p:txBody>
      </p:sp>
      <p:pic>
        <p:nvPicPr>
          <p:cNvPr id="1032" name="Picture 8" descr="®Frida Kahlo Corporation. 2020. All rights reserved. ">
            <a:extLst>
              <a:ext uri="{FF2B5EF4-FFF2-40B4-BE49-F238E27FC236}">
                <a16:creationId xmlns:a16="http://schemas.microsoft.com/office/drawing/2014/main" id="{CD0FB3D2-8CE8-47AE-9F67-FDC2C997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21" y="140474"/>
            <a:ext cx="3878943" cy="20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How to read and print from a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C74BD49-54F8-49B9-AB1A-0A302F29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1" y="1932199"/>
            <a:ext cx="7815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922"/>
            <a:ext cx="13098811" cy="1846659"/>
          </a:xfrm>
        </p:spPr>
        <p:txBody>
          <a:bodyPr/>
          <a:lstStyle/>
          <a:p>
            <a:r>
              <a:rPr lang="en-US" dirty="0"/>
              <a:t>Review – How to parse the String to get specific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AE5D7F-162F-4E41-B322-A343045C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58" y="1062871"/>
            <a:ext cx="6825343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year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//.trim() removes any spaces that we have at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//begin or end of the string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line.substring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).trim();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922"/>
            <a:ext cx="13098811" cy="1846659"/>
          </a:xfrm>
        </p:spPr>
        <p:txBody>
          <a:bodyPr/>
          <a:lstStyle/>
          <a:p>
            <a:r>
              <a:rPr lang="en-US" dirty="0"/>
              <a:t>Review – How to create an object from the specific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626A159-E555-4CD7-AB5B-D8C912AA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43" y="877696"/>
            <a:ext cx="8109857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year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//.trim() removes any spaces that we have at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//begin or end of the string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line.substring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).trim();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9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 – Different Types of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80223"/>
          </a:xfrm>
        </p:spPr>
        <p:txBody>
          <a:bodyPr/>
          <a:lstStyle/>
          <a:p>
            <a:r>
              <a:rPr lang="en-US" sz="2400" dirty="0"/>
              <a:t>What is the output of each one of those loops?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2903448"/>
            <a:ext cx="573374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B912E-C6E9-4F28-B832-96F0DB71FA38}"/>
              </a:ext>
            </a:extLst>
          </p:cNvPr>
          <p:cNvSpPr txBox="1"/>
          <p:nvPr/>
        </p:nvSpPr>
        <p:spPr>
          <a:xfrm>
            <a:off x="1054099" y="4841555"/>
            <a:ext cx="573374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196E8-1AF5-4AB5-9743-A345032F6079}"/>
              </a:ext>
            </a:extLst>
          </p:cNvPr>
          <p:cNvSpPr/>
          <p:nvPr/>
        </p:nvSpPr>
        <p:spPr>
          <a:xfrm>
            <a:off x="7758070" y="2903448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tracker += " " + counter;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}while(++counter &lt; 11);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955D7-3B78-4105-A8B7-39B7A5A1EDA0}"/>
              </a:ext>
            </a:extLst>
          </p:cNvPr>
          <p:cNvSpPr txBox="1"/>
          <p:nvPr/>
        </p:nvSpPr>
        <p:spPr>
          <a:xfrm>
            <a:off x="402771" y="290344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E00FC-ED47-4EC0-BA5F-6853C74EC649}"/>
              </a:ext>
            </a:extLst>
          </p:cNvPr>
          <p:cNvSpPr txBox="1"/>
          <p:nvPr/>
        </p:nvSpPr>
        <p:spPr>
          <a:xfrm>
            <a:off x="325781" y="48048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64211-9858-41F3-80EE-76D3E7BE555E}"/>
              </a:ext>
            </a:extLst>
          </p:cNvPr>
          <p:cNvSpPr txBox="1"/>
          <p:nvPr/>
        </p:nvSpPr>
        <p:spPr>
          <a:xfrm>
            <a:off x="7299290" y="289817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DEA2-FF16-41B8-8A2C-54DEFEF2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 in each case?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2BB5C-717C-4052-A3AD-37E8F2FA3916}"/>
              </a:ext>
            </a:extLst>
          </p:cNvPr>
          <p:cNvSpPr/>
          <p:nvPr/>
        </p:nvSpPr>
        <p:spPr>
          <a:xfrm>
            <a:off x="769441" y="2380934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tracker += " " + counter;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}while(++counter &lt; 11);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A1369-61A1-4E02-8D8B-E926572E74C9}"/>
              </a:ext>
            </a:extLst>
          </p:cNvPr>
          <p:cNvSpPr/>
          <p:nvPr/>
        </p:nvSpPr>
        <p:spPr>
          <a:xfrm>
            <a:off x="7732487" y="2380934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tracker += " " + counter; }while(counter++ &lt; 11); 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BFE6B-EAEB-48C6-96D8-CF6A7E85D1B4}"/>
              </a:ext>
            </a:extLst>
          </p:cNvPr>
          <p:cNvSpPr txBox="1"/>
          <p:nvPr/>
        </p:nvSpPr>
        <p:spPr>
          <a:xfrm>
            <a:off x="198656" y="243536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01B8-EEB8-4BCC-9FBF-C4DFCD654BE1}"/>
              </a:ext>
            </a:extLst>
          </p:cNvPr>
          <p:cNvSpPr txBox="1"/>
          <p:nvPr/>
        </p:nvSpPr>
        <p:spPr>
          <a:xfrm>
            <a:off x="7085022" y="238093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97523-4846-4B82-A7F0-9366255C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1" y="5567588"/>
            <a:ext cx="2351155" cy="1061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13CF2-ED43-408B-ADBE-9A4ACB89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87" y="5500802"/>
            <a:ext cx="3198015" cy="1267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FBBC7-077F-42DC-A525-BFA9787C4BB9}"/>
              </a:ext>
            </a:extLst>
          </p:cNvPr>
          <p:cNvSpPr txBox="1"/>
          <p:nvPr/>
        </p:nvSpPr>
        <p:spPr>
          <a:xfrm>
            <a:off x="10439445" y="773259"/>
            <a:ext cx="30267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Why that happened?</a:t>
            </a:r>
          </a:p>
        </p:txBody>
      </p:sp>
    </p:spTree>
    <p:extLst>
      <p:ext uri="{BB962C8B-B14F-4D97-AF65-F5344CB8AC3E}">
        <p14:creationId xmlns:p14="http://schemas.microsoft.com/office/powerpoint/2010/main" val="3193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Incrementor and </a:t>
            </a:r>
            <a:r>
              <a:rPr lang="en-US" dirty="0" err="1"/>
              <a:t>Decrementor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57880"/>
          </a:xfrm>
        </p:spPr>
        <p:txBody>
          <a:bodyPr/>
          <a:lstStyle/>
          <a:p>
            <a:pPr fontAlgn="base"/>
            <a:r>
              <a:rPr lang="en-US" sz="2400" dirty="0"/>
              <a:t>++ or -- BEFORE the variable means</a:t>
            </a:r>
          </a:p>
          <a:p>
            <a:pPr lvl="1" fontAlgn="base"/>
            <a:r>
              <a:rPr lang="en-US" sz="2400" dirty="0"/>
              <a:t>add or subtract by 1, and then use the modified variable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++ or -- AFTER the variable means</a:t>
            </a:r>
          </a:p>
          <a:p>
            <a:pPr lvl="1" fontAlgn="base"/>
            <a:r>
              <a:rPr lang="en-US" sz="2400" dirty="0"/>
              <a:t>use the value in the variable, and then add or subtract by one modifying the variable</a:t>
            </a:r>
          </a:p>
        </p:txBody>
      </p:sp>
    </p:spTree>
    <p:extLst>
      <p:ext uri="{BB962C8B-B14F-4D97-AF65-F5344CB8AC3E}">
        <p14:creationId xmlns:p14="http://schemas.microsoft.com/office/powerpoint/2010/main" val="2269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Incrementor Example – What is printed?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662E79-4734-4241-B72B-DEAA7C3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8" y="1797431"/>
            <a:ext cx="6716486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private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D043CA-0672-4F6B-9D60-EA4486DA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448" y="1674034"/>
            <a:ext cx="7456714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AppTracker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Scoobert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Scooby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Doo"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Norville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Shaggy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Rogers"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"Daphne Blake"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"Velma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Dinkley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"Fred Jones"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tracked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E3E14-24E7-4C66-8B73-BBCEA6CD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3" y="5875091"/>
            <a:ext cx="5008485" cy="10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169D2E-3E22-4AB2-AAC3-0C666B91B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25486F-3DA2-469D-90C8-7C69A0E82300}">
  <ds:schemaRefs>
    <ds:schemaRef ds:uri="http://purl.org/dc/elements/1.1/"/>
    <ds:schemaRef ds:uri="92c41bee-f0ee-4aa6-9399-a35fbb883510"/>
    <ds:schemaRef ds:uri="http://purl.org/dc/dcmitype/"/>
    <ds:schemaRef ds:uri="http://schemas.microsoft.com/office/2006/metadata/properties"/>
    <ds:schemaRef ds:uri="http://purl.org/dc/terms/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3C8F87-323F-4E6C-A674-DA352D07EB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1441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Review – How to read and print from a file</vt:lpstr>
      <vt:lpstr>Review – How to parse the String to get specific content</vt:lpstr>
      <vt:lpstr>Review – How to create an object from the specific content</vt:lpstr>
      <vt:lpstr>Recall Activity – Different Types of Loops</vt:lpstr>
      <vt:lpstr>What is printed in each case?</vt:lpstr>
      <vt:lpstr>Incrementor and Decrementor</vt:lpstr>
      <vt:lpstr>Incrementor Example – What is printed?</vt:lpstr>
      <vt:lpstr>Are those methods equivalent?</vt:lpstr>
      <vt:lpstr>Do While Loop</vt:lpstr>
      <vt:lpstr>Changing loop order: Break / Continue</vt:lpstr>
      <vt:lpstr>Nesting Loops</vt:lpstr>
      <vt:lpstr>Do the Worksheet for Today’s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27</cp:revision>
  <dcterms:created xsi:type="dcterms:W3CDTF">2020-03-17T17:54:44Z</dcterms:created>
  <dcterms:modified xsi:type="dcterms:W3CDTF">2023-03-01T04:02:12Z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