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0" r:id="rId9"/>
    <p:sldId id="265" r:id="rId10"/>
    <p:sldId id="261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60" d="100"/>
          <a:sy n="60" d="100"/>
        </p:scale>
        <p:origin x="820" y="4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421463BC-71AD-4DEC-91D0-F294F05D6BC4}"/>
    <pc:docChg chg="undo custSel addSld delSld modSld">
      <pc:chgData name="Marcia Moraes" userId="c9c67e8a-58e2-4733-9a1c-5d44fec4775b" providerId="ADAL" clId="{421463BC-71AD-4DEC-91D0-F294F05D6BC4}" dt="2021-09-27T23:30:40.916" v="1980" actId="20577"/>
      <pc:docMkLst>
        <pc:docMk/>
      </pc:docMkLst>
      <pc:sldChg chg="modSp">
        <pc:chgData name="Marcia Moraes" userId="c9c67e8a-58e2-4733-9a1c-5d44fec4775b" providerId="ADAL" clId="{421463BC-71AD-4DEC-91D0-F294F05D6BC4}" dt="2021-09-27T22:59:50.944" v="1750" actId="14100"/>
        <pc:sldMkLst>
          <pc:docMk/>
          <pc:sldMk cId="2656504816" sldId="257"/>
        </pc:sldMkLst>
        <pc:spChg chg="mod">
          <ac:chgData name="Marcia Moraes" userId="c9c67e8a-58e2-4733-9a1c-5d44fec4775b" providerId="ADAL" clId="{421463BC-71AD-4DEC-91D0-F294F05D6BC4}" dt="2021-09-27T22:59:50.944" v="1750" actId="14100"/>
          <ac:spMkLst>
            <pc:docMk/>
            <pc:sldMk cId="2656504816" sldId="257"/>
            <ac:spMk id="5" creationId="{DADDAA0C-CB62-1049-AF60-5356E6C65DB6}"/>
          </ac:spMkLst>
        </pc:spChg>
      </pc:sldChg>
      <pc:sldChg chg="addSp modSp modAnim">
        <pc:chgData name="Marcia Moraes" userId="c9c67e8a-58e2-4733-9a1c-5d44fec4775b" providerId="ADAL" clId="{421463BC-71AD-4DEC-91D0-F294F05D6BC4}" dt="2021-09-27T19:57:33.749" v="173"/>
        <pc:sldMkLst>
          <pc:docMk/>
          <pc:sldMk cId="4259123250" sldId="258"/>
        </pc:sldMkLst>
        <pc:spChg chg="mod">
          <ac:chgData name="Marcia Moraes" userId="c9c67e8a-58e2-4733-9a1c-5d44fec4775b" providerId="ADAL" clId="{421463BC-71AD-4DEC-91D0-F294F05D6BC4}" dt="2021-09-27T19:55:21.483" v="105" actId="20577"/>
          <ac:spMkLst>
            <pc:docMk/>
            <pc:sldMk cId="4259123250" sldId="258"/>
            <ac:spMk id="6" creationId="{215A03DE-C225-4246-BE01-1284F3300E55}"/>
          </ac:spMkLst>
        </pc:spChg>
        <pc:spChg chg="mod">
          <ac:chgData name="Marcia Moraes" userId="c9c67e8a-58e2-4733-9a1c-5d44fec4775b" providerId="ADAL" clId="{421463BC-71AD-4DEC-91D0-F294F05D6BC4}" dt="2021-09-27T19:55:31.576" v="116" actId="20577"/>
          <ac:spMkLst>
            <pc:docMk/>
            <pc:sldMk cId="4259123250" sldId="258"/>
            <ac:spMk id="8" creationId="{49EADE3C-DE69-F74B-9A8A-62754D809272}"/>
          </ac:spMkLst>
        </pc:spChg>
        <pc:spChg chg="mod">
          <ac:chgData name="Marcia Moraes" userId="c9c67e8a-58e2-4733-9a1c-5d44fec4775b" providerId="ADAL" clId="{421463BC-71AD-4DEC-91D0-F294F05D6BC4}" dt="2021-09-27T19:44:37.790" v="22" actId="1076"/>
          <ac:spMkLst>
            <pc:docMk/>
            <pc:sldMk cId="4259123250" sldId="258"/>
            <ac:spMk id="9" creationId="{5BBACFA7-FBA0-D147-B545-C0A5AAFE4B13}"/>
          </ac:spMkLst>
        </pc:spChg>
        <pc:spChg chg="add mod">
          <ac:chgData name="Marcia Moraes" userId="c9c67e8a-58e2-4733-9a1c-5d44fec4775b" providerId="ADAL" clId="{421463BC-71AD-4DEC-91D0-F294F05D6BC4}" dt="2021-09-27T19:56:04.102" v="149" actId="14100"/>
          <ac:spMkLst>
            <pc:docMk/>
            <pc:sldMk cId="4259123250" sldId="258"/>
            <ac:spMk id="10" creationId="{F9AE95EF-C521-405F-9CA2-05DC5267DA5C}"/>
          </ac:spMkLst>
        </pc:spChg>
        <pc:spChg chg="mod">
          <ac:chgData name="Marcia Moraes" userId="c9c67e8a-58e2-4733-9a1c-5d44fec4775b" providerId="ADAL" clId="{421463BC-71AD-4DEC-91D0-F294F05D6BC4}" dt="2021-09-27T19:44:42.213" v="23" actId="1076"/>
          <ac:spMkLst>
            <pc:docMk/>
            <pc:sldMk cId="4259123250" sldId="258"/>
            <ac:spMk id="11" creationId="{0916400C-5B8A-9344-8124-8D5F32E3ADF5}"/>
          </ac:spMkLst>
        </pc:spChg>
        <pc:spChg chg="add mod">
          <ac:chgData name="Marcia Moraes" userId="c9c67e8a-58e2-4733-9a1c-5d44fec4775b" providerId="ADAL" clId="{421463BC-71AD-4DEC-91D0-F294F05D6BC4}" dt="2021-09-27T19:56:21.359" v="169" actId="20577"/>
          <ac:spMkLst>
            <pc:docMk/>
            <pc:sldMk cId="4259123250" sldId="258"/>
            <ac:spMk id="12" creationId="{9AD6023A-1D95-47A3-B466-C0999E8BEAF5}"/>
          </ac:spMkLst>
        </pc:spChg>
        <pc:spChg chg="mod">
          <ac:chgData name="Marcia Moraes" userId="c9c67e8a-58e2-4733-9a1c-5d44fec4775b" providerId="ADAL" clId="{421463BC-71AD-4DEC-91D0-F294F05D6BC4}" dt="2021-09-27T19:44:33.946" v="21" actId="1076"/>
          <ac:spMkLst>
            <pc:docMk/>
            <pc:sldMk cId="4259123250" sldId="258"/>
            <ac:spMk id="13" creationId="{208E2CC9-0840-BD40-943D-DB7B66889258}"/>
          </ac:spMkLst>
        </pc:spChg>
      </pc:sldChg>
      <pc:sldChg chg="modSp add">
        <pc:chgData name="Marcia Moraes" userId="c9c67e8a-58e2-4733-9a1c-5d44fec4775b" providerId="ADAL" clId="{421463BC-71AD-4DEC-91D0-F294F05D6BC4}" dt="2021-09-27T20:12:36.167" v="673" actId="20577"/>
        <pc:sldMkLst>
          <pc:docMk/>
          <pc:sldMk cId="2269088149" sldId="262"/>
        </pc:sldMkLst>
        <pc:spChg chg="mod">
          <ac:chgData name="Marcia Moraes" userId="c9c67e8a-58e2-4733-9a1c-5d44fec4775b" providerId="ADAL" clId="{421463BC-71AD-4DEC-91D0-F294F05D6BC4}" dt="2021-09-27T20:04:04.905" v="187" actId="20577"/>
          <ac:spMkLst>
            <pc:docMk/>
            <pc:sldMk cId="2269088149" sldId="262"/>
            <ac:spMk id="4" creationId="{FAAE6F2E-172B-F74B-A63E-FBEE9F584404}"/>
          </ac:spMkLst>
        </pc:spChg>
        <pc:spChg chg="mod">
          <ac:chgData name="Marcia Moraes" userId="c9c67e8a-58e2-4733-9a1c-5d44fec4775b" providerId="ADAL" clId="{421463BC-71AD-4DEC-91D0-F294F05D6BC4}" dt="2021-09-27T20:12:36.167" v="673" actId="20577"/>
          <ac:spMkLst>
            <pc:docMk/>
            <pc:sldMk cId="2269088149" sldId="262"/>
            <ac:spMk id="5" creationId="{DADDAA0C-CB62-1049-AF60-5356E6C65DB6}"/>
          </ac:spMkLst>
        </pc:spChg>
      </pc:sldChg>
      <pc:sldChg chg="addSp delSp modSp add modAnim">
        <pc:chgData name="Marcia Moraes" userId="c9c67e8a-58e2-4733-9a1c-5d44fec4775b" providerId="ADAL" clId="{421463BC-71AD-4DEC-91D0-F294F05D6BC4}" dt="2021-09-27T23:11:56.576" v="1777" actId="20577"/>
        <pc:sldMkLst>
          <pc:docMk/>
          <pc:sldMk cId="2773136670" sldId="263"/>
        </pc:sldMkLst>
        <pc:spChg chg="add mod">
          <ac:chgData name="Marcia Moraes" userId="c9c67e8a-58e2-4733-9a1c-5d44fec4775b" providerId="ADAL" clId="{421463BC-71AD-4DEC-91D0-F294F05D6BC4}" dt="2021-09-27T23:11:56.576" v="1777" actId="20577"/>
          <ac:spMkLst>
            <pc:docMk/>
            <pc:sldMk cId="2773136670" sldId="263"/>
            <ac:spMk id="2" creationId="{F6BD3C05-F987-46BA-9064-1FF4E002025C}"/>
          </ac:spMkLst>
        </pc:spChg>
        <pc:spChg chg="add del mod">
          <ac:chgData name="Marcia Moraes" userId="c9c67e8a-58e2-4733-9a1c-5d44fec4775b" providerId="ADAL" clId="{421463BC-71AD-4DEC-91D0-F294F05D6BC4}" dt="2021-09-27T20:20:32.451" v="699" actId="478"/>
          <ac:spMkLst>
            <pc:docMk/>
            <pc:sldMk cId="2773136670" sldId="263"/>
            <ac:spMk id="3" creationId="{1859DA0A-1835-450C-8C10-08F65B6028FD}"/>
          </ac:spMkLst>
        </pc:spChg>
        <pc:spChg chg="add mod">
          <ac:chgData name="Marcia Moraes" userId="c9c67e8a-58e2-4733-9a1c-5d44fec4775b" providerId="ADAL" clId="{421463BC-71AD-4DEC-91D0-F294F05D6BC4}" dt="2021-09-27T22:40:35.042" v="700" actId="11529"/>
          <ac:spMkLst>
            <pc:docMk/>
            <pc:sldMk cId="2773136670" sldId="263"/>
            <ac:spMk id="3" creationId="{5F71938A-F4EF-4C7E-A174-370663BD7E78}"/>
          </ac:spMkLst>
        </pc:spChg>
        <pc:spChg chg="mod">
          <ac:chgData name="Marcia Moraes" userId="c9c67e8a-58e2-4733-9a1c-5d44fec4775b" providerId="ADAL" clId="{421463BC-71AD-4DEC-91D0-F294F05D6BC4}" dt="2021-09-27T20:18:57.681" v="696" actId="1076"/>
          <ac:spMkLst>
            <pc:docMk/>
            <pc:sldMk cId="2773136670" sldId="263"/>
            <ac:spMk id="4" creationId="{FAAE6F2E-172B-F74B-A63E-FBEE9F584404}"/>
          </ac:spMkLst>
        </pc:spChg>
        <pc:spChg chg="add mod">
          <ac:chgData name="Marcia Moraes" userId="c9c67e8a-58e2-4733-9a1c-5d44fec4775b" providerId="ADAL" clId="{421463BC-71AD-4DEC-91D0-F294F05D6BC4}" dt="2021-09-27T22:41:27.972" v="762" actId="6549"/>
          <ac:spMkLst>
            <pc:docMk/>
            <pc:sldMk cId="2773136670" sldId="263"/>
            <ac:spMk id="5" creationId="{869777BD-3740-4BB9-AA23-5BFCF2D69557}"/>
          </ac:spMkLst>
        </pc:spChg>
        <pc:spChg chg="del mod">
          <ac:chgData name="Marcia Moraes" userId="c9c67e8a-58e2-4733-9a1c-5d44fec4775b" providerId="ADAL" clId="{421463BC-71AD-4DEC-91D0-F294F05D6BC4}" dt="2021-09-27T20:18:21.592" v="693"/>
          <ac:spMkLst>
            <pc:docMk/>
            <pc:sldMk cId="2773136670" sldId="263"/>
            <ac:spMk id="5" creationId="{DADDAA0C-CB62-1049-AF60-5356E6C65DB6}"/>
          </ac:spMkLst>
        </pc:spChg>
        <pc:spChg chg="add mod">
          <ac:chgData name="Marcia Moraes" userId="c9c67e8a-58e2-4733-9a1c-5d44fec4775b" providerId="ADAL" clId="{421463BC-71AD-4DEC-91D0-F294F05D6BC4}" dt="2021-09-27T22:41:45.269" v="766" actId="14100"/>
          <ac:spMkLst>
            <pc:docMk/>
            <pc:sldMk cId="2773136670" sldId="263"/>
            <ac:spMk id="6" creationId="{51A77FE8-AFCB-4BB7-A9EE-7ED1FA167F37}"/>
          </ac:spMkLst>
        </pc:spChg>
        <pc:spChg chg="add mod">
          <ac:chgData name="Marcia Moraes" userId="c9c67e8a-58e2-4733-9a1c-5d44fec4775b" providerId="ADAL" clId="{421463BC-71AD-4DEC-91D0-F294F05D6BC4}" dt="2021-09-27T22:42:09.808" v="816" actId="1076"/>
          <ac:spMkLst>
            <pc:docMk/>
            <pc:sldMk cId="2773136670" sldId="263"/>
            <ac:spMk id="7" creationId="{3B5F058B-94F9-48DF-858B-E3BBBF940E08}"/>
          </ac:spMkLst>
        </pc:spChg>
        <pc:spChg chg="add mod">
          <ac:chgData name="Marcia Moraes" userId="c9c67e8a-58e2-4733-9a1c-5d44fec4775b" providerId="ADAL" clId="{421463BC-71AD-4DEC-91D0-F294F05D6BC4}" dt="2021-09-27T22:42:15.941" v="818" actId="1076"/>
          <ac:spMkLst>
            <pc:docMk/>
            <pc:sldMk cId="2773136670" sldId="263"/>
            <ac:spMk id="8" creationId="{E8A14603-091C-4F16-AA8E-024DF442E84E}"/>
          </ac:spMkLst>
        </pc:spChg>
        <pc:spChg chg="add mod">
          <ac:chgData name="Marcia Moraes" userId="c9c67e8a-58e2-4733-9a1c-5d44fec4775b" providerId="ADAL" clId="{421463BC-71AD-4DEC-91D0-F294F05D6BC4}" dt="2021-09-27T22:42:34.577" v="886" actId="6549"/>
          <ac:spMkLst>
            <pc:docMk/>
            <pc:sldMk cId="2773136670" sldId="263"/>
            <ac:spMk id="9" creationId="{3DC5E008-0995-4A18-826B-41B8FD0923B6}"/>
          </ac:spMkLst>
        </pc:spChg>
      </pc:sldChg>
      <pc:sldChg chg="delSp modSp add delAnim">
        <pc:chgData name="Marcia Moraes" userId="c9c67e8a-58e2-4733-9a1c-5d44fec4775b" providerId="ADAL" clId="{421463BC-71AD-4DEC-91D0-F294F05D6BC4}" dt="2021-09-27T23:14:23.459" v="1805" actId="20577"/>
        <pc:sldMkLst>
          <pc:docMk/>
          <pc:sldMk cId="1005821696" sldId="264"/>
        </pc:sldMkLst>
        <pc:spChg chg="mod">
          <ac:chgData name="Marcia Moraes" userId="c9c67e8a-58e2-4733-9a1c-5d44fec4775b" providerId="ADAL" clId="{421463BC-71AD-4DEC-91D0-F294F05D6BC4}" dt="2021-09-27T23:02:31.657" v="1770" actId="20577"/>
          <ac:spMkLst>
            <pc:docMk/>
            <pc:sldMk cId="1005821696" sldId="264"/>
            <ac:spMk id="2" creationId="{D9AF706D-06D8-E545-B819-BF81D256C7CE}"/>
          </ac:spMkLst>
        </pc:spChg>
        <pc:spChg chg="mod">
          <ac:chgData name="Marcia Moraes" userId="c9c67e8a-58e2-4733-9a1c-5d44fec4775b" providerId="ADAL" clId="{421463BC-71AD-4DEC-91D0-F294F05D6BC4}" dt="2021-09-27T23:14:23.459" v="1805" actId="20577"/>
          <ac:spMkLst>
            <pc:docMk/>
            <pc:sldMk cId="1005821696" sldId="264"/>
            <ac:spMk id="3" creationId="{A532DEDA-9414-0A41-B377-DBD94A1F0E75}"/>
          </ac:spMkLst>
        </pc:spChg>
        <pc:spChg chg="del">
          <ac:chgData name="Marcia Moraes" userId="c9c67e8a-58e2-4733-9a1c-5d44fec4775b" providerId="ADAL" clId="{421463BC-71AD-4DEC-91D0-F294F05D6BC4}" dt="2021-09-27T22:46:17.832" v="904" actId="478"/>
          <ac:spMkLst>
            <pc:docMk/>
            <pc:sldMk cId="1005821696" sldId="264"/>
            <ac:spMk id="4" creationId="{220DC209-9736-5C43-A4E6-0C23A367239F}"/>
          </ac:spMkLst>
        </pc:spChg>
        <pc:spChg chg="del">
          <ac:chgData name="Marcia Moraes" userId="c9c67e8a-58e2-4733-9a1c-5d44fec4775b" providerId="ADAL" clId="{421463BC-71AD-4DEC-91D0-F294F05D6BC4}" dt="2021-09-27T22:46:14.515" v="902" actId="478"/>
          <ac:spMkLst>
            <pc:docMk/>
            <pc:sldMk cId="1005821696" sldId="264"/>
            <ac:spMk id="5" creationId="{DC652986-60D7-D04D-B220-8D3C643C5819}"/>
          </ac:spMkLst>
        </pc:spChg>
        <pc:spChg chg="del">
          <ac:chgData name="Marcia Moraes" userId="c9c67e8a-58e2-4733-9a1c-5d44fec4775b" providerId="ADAL" clId="{421463BC-71AD-4DEC-91D0-F294F05D6BC4}" dt="2021-09-27T22:46:15.682" v="903" actId="478"/>
          <ac:spMkLst>
            <pc:docMk/>
            <pc:sldMk cId="1005821696" sldId="264"/>
            <ac:spMk id="6" creationId="{AE630439-DD3A-5842-AE4F-84D0C8D653D7}"/>
          </ac:spMkLst>
        </pc:spChg>
      </pc:sldChg>
      <pc:sldChg chg="modSp add">
        <pc:chgData name="Marcia Moraes" userId="c9c67e8a-58e2-4733-9a1c-5d44fec4775b" providerId="ADAL" clId="{421463BC-71AD-4DEC-91D0-F294F05D6BC4}" dt="2021-09-27T23:30:40.916" v="1980" actId="20577"/>
        <pc:sldMkLst>
          <pc:docMk/>
          <pc:sldMk cId="2860398301" sldId="265"/>
        </pc:sldMkLst>
        <pc:spChg chg="mod">
          <ac:chgData name="Marcia Moraes" userId="c9c67e8a-58e2-4733-9a1c-5d44fec4775b" providerId="ADAL" clId="{421463BC-71AD-4DEC-91D0-F294F05D6BC4}" dt="2021-09-27T23:25:49.437" v="1808" actId="20577"/>
          <ac:spMkLst>
            <pc:docMk/>
            <pc:sldMk cId="2860398301" sldId="265"/>
            <ac:spMk id="2" creationId="{D9AF706D-06D8-E545-B819-BF81D256C7CE}"/>
          </ac:spMkLst>
        </pc:spChg>
        <pc:spChg chg="mod">
          <ac:chgData name="Marcia Moraes" userId="c9c67e8a-58e2-4733-9a1c-5d44fec4775b" providerId="ADAL" clId="{421463BC-71AD-4DEC-91D0-F294F05D6BC4}" dt="2021-09-27T23:30:40.916" v="1980" actId="20577"/>
          <ac:spMkLst>
            <pc:docMk/>
            <pc:sldMk cId="2860398301" sldId="265"/>
            <ac:spMk id="3" creationId="{A532DEDA-9414-0A41-B377-DBD94A1F0E75}"/>
          </ac:spMkLst>
        </pc:spChg>
      </pc:sldChg>
      <pc:sldChg chg="addSp delSp add del">
        <pc:chgData name="Marcia Moraes" userId="c9c67e8a-58e2-4733-9a1c-5d44fec4775b" providerId="ADAL" clId="{421463BC-71AD-4DEC-91D0-F294F05D6BC4}" dt="2021-09-27T19:44:28.326" v="19" actId="2696"/>
        <pc:sldMkLst>
          <pc:docMk/>
          <pc:sldMk cId="926474781" sldId="266"/>
        </pc:sldMkLst>
        <pc:spChg chg="add del">
          <ac:chgData name="Marcia Moraes" userId="c9c67e8a-58e2-4733-9a1c-5d44fec4775b" providerId="ADAL" clId="{421463BC-71AD-4DEC-91D0-F294F05D6BC4}" dt="2021-09-27T19:44:06.930" v="6" actId="478"/>
          <ac:spMkLst>
            <pc:docMk/>
            <pc:sldMk cId="926474781" sldId="266"/>
            <ac:spMk id="3" creationId="{219403AF-FCA0-4FAD-B2CD-E3D24CF8DD27}"/>
          </ac:spMkLst>
        </pc:spChg>
      </pc:sldChg>
      <pc:sldMasterChg chg="addSldLayout delSldLayout">
        <pc:chgData name="Marcia Moraes" userId="c9c67e8a-58e2-4733-9a1c-5d44fec4775b" providerId="ADAL" clId="{421463BC-71AD-4DEC-91D0-F294F05D6BC4}" dt="2021-09-27T19:44:28.326" v="20" actId="2696"/>
        <pc:sldMasterMkLst>
          <pc:docMk/>
          <pc:sldMasterMk cId="3965733437" sldId="2147483648"/>
        </pc:sldMasterMkLst>
        <pc:sldLayoutChg chg="add del">
          <pc:chgData name="Marcia Moraes" userId="c9c67e8a-58e2-4733-9a1c-5d44fec4775b" providerId="ADAL" clId="{421463BC-71AD-4DEC-91D0-F294F05D6BC4}" dt="2021-09-27T19:44:28.326" v="20" actId="2696"/>
          <pc:sldLayoutMkLst>
            <pc:docMk/>
            <pc:sldMasterMk cId="3965733437" sldId="2147483648"/>
            <pc:sldLayoutMk cId="979323933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92" y="6748665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85087" y="7231207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549792" y="7508206"/>
            <a:ext cx="33389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A6FB-C635-3F4C-A3B8-64514A34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loop order: Break / Continue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D3E95-5EDA-0C42-8688-123BE37EC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6644263" cy="2295255"/>
          </a:xfrm>
        </p:spPr>
        <p:txBody>
          <a:bodyPr/>
          <a:lstStyle/>
          <a:p>
            <a:r>
              <a:rPr lang="en-US" dirty="0"/>
              <a:t>break</a:t>
            </a:r>
          </a:p>
          <a:p>
            <a:pPr lvl="1"/>
            <a:r>
              <a:rPr lang="en-US" dirty="0"/>
              <a:t>allows to break out of the loop completely (early exit)</a:t>
            </a:r>
          </a:p>
          <a:p>
            <a:r>
              <a:rPr lang="en-US" dirty="0"/>
              <a:t>continue</a:t>
            </a:r>
          </a:p>
          <a:p>
            <a:pPr lvl="1"/>
            <a:r>
              <a:rPr lang="en-US" dirty="0"/>
              <a:t>allows us to move back to the top of the code block</a:t>
            </a:r>
          </a:p>
          <a:p>
            <a:pPr lvl="1"/>
            <a:r>
              <a:rPr lang="en-US" dirty="0"/>
              <a:t>with for loop, the incrementor is still completed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21DEF-FFE6-7846-8B15-F8294C302A46}"/>
              </a:ext>
            </a:extLst>
          </p:cNvPr>
          <p:cNvSpPr txBox="1"/>
          <p:nvPr/>
        </p:nvSpPr>
        <p:spPr>
          <a:xfrm>
            <a:off x="7873297" y="2282784"/>
            <a:ext cx="4921953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 0; x &lt; 100;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if(x == 10)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18A788EF-078B-C547-81F9-CA02C1169A20}"/>
              </a:ext>
            </a:extLst>
          </p:cNvPr>
          <p:cNvSpPr/>
          <p:nvPr/>
        </p:nvSpPr>
        <p:spPr>
          <a:xfrm>
            <a:off x="8441179" y="3536126"/>
            <a:ext cx="3786188" cy="700088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0123456789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17C7A-5AD9-BB42-AC66-5DEA244CC162}"/>
              </a:ext>
            </a:extLst>
          </p:cNvPr>
          <p:cNvSpPr txBox="1"/>
          <p:nvPr/>
        </p:nvSpPr>
        <p:spPr>
          <a:xfrm>
            <a:off x="1489229" y="4997409"/>
            <a:ext cx="4921953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 1; x &lt; 10;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if(x%2 == 0)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9B78E545-AACE-F448-BFEE-45B3ADEE260E}"/>
              </a:ext>
            </a:extLst>
          </p:cNvPr>
          <p:cNvSpPr/>
          <p:nvPr/>
        </p:nvSpPr>
        <p:spPr>
          <a:xfrm>
            <a:off x="2057111" y="6300011"/>
            <a:ext cx="3786188" cy="700088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13579</a:t>
            </a:r>
          </a:p>
        </p:txBody>
      </p:sp>
    </p:spTree>
    <p:extLst>
      <p:ext uri="{BB962C8B-B14F-4D97-AF65-F5344CB8AC3E}">
        <p14:creationId xmlns:p14="http://schemas.microsoft.com/office/powerpoint/2010/main" val="408104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DAA0C-CB62-1049-AF60-5356E6C65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6781"/>
            <a:ext cx="12561453" cy="5218022"/>
          </a:xfrm>
        </p:spPr>
        <p:txBody>
          <a:bodyPr/>
          <a:lstStyle/>
          <a:p>
            <a:pPr fontAlgn="base"/>
            <a:r>
              <a:rPr lang="en-US" dirty="0"/>
              <a:t>Computers are good at three things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Repeating what you just asked it to do (iteration) - Loops</a:t>
            </a:r>
          </a:p>
          <a:p>
            <a:r>
              <a:rPr lang="en-US" dirty="0"/>
              <a:t>Loops</a:t>
            </a:r>
          </a:p>
          <a:p>
            <a:pPr lvl="1"/>
            <a:r>
              <a:rPr lang="en-US" dirty="0"/>
              <a:t>While Loops</a:t>
            </a:r>
          </a:p>
          <a:p>
            <a:pPr lvl="2"/>
            <a:r>
              <a:rPr lang="en-US" dirty="0"/>
              <a:t>Review</a:t>
            </a:r>
          </a:p>
          <a:p>
            <a:pPr lvl="1"/>
            <a:r>
              <a:rPr lang="en-US" dirty="0"/>
              <a:t>For loops</a:t>
            </a:r>
          </a:p>
          <a:p>
            <a:pPr lvl="2"/>
            <a:r>
              <a:rPr lang="en-US" dirty="0"/>
              <a:t>Review</a:t>
            </a:r>
          </a:p>
          <a:p>
            <a:pPr lvl="1"/>
            <a:r>
              <a:rPr lang="en-US" dirty="0"/>
              <a:t>Do-While Loops</a:t>
            </a:r>
          </a:p>
          <a:p>
            <a:pPr lvl="2"/>
            <a:r>
              <a:rPr lang="en-US" dirty="0"/>
              <a:t>Learning today</a:t>
            </a:r>
          </a:p>
          <a:p>
            <a:pPr lvl="1"/>
            <a:r>
              <a:rPr lang="en-US" dirty="0"/>
              <a:t>For-Each Loops </a:t>
            </a:r>
          </a:p>
          <a:p>
            <a:pPr lvl="2"/>
            <a:r>
              <a:rPr lang="en-US" dirty="0"/>
              <a:t>Introduced later</a:t>
            </a:r>
          </a:p>
        </p:txBody>
      </p:sp>
    </p:spTree>
    <p:extLst>
      <p:ext uri="{BB962C8B-B14F-4D97-AF65-F5344CB8AC3E}">
        <p14:creationId xmlns:p14="http://schemas.microsoft.com/office/powerpoint/2010/main" val="26565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ECE9-E683-F546-A39C-7C3176B8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4019C-371E-6645-92EF-CCD77ED258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015663"/>
          </a:xfrm>
        </p:spPr>
        <p:txBody>
          <a:bodyPr/>
          <a:lstStyle/>
          <a:p>
            <a:r>
              <a:rPr lang="en-US" dirty="0"/>
              <a:t>Good for when iteration is set outside of loop</a:t>
            </a:r>
          </a:p>
          <a:p>
            <a:pPr lvl="1"/>
            <a:r>
              <a:rPr lang="en-US" dirty="0"/>
              <a:t>Or when you want to keep the counter / iterator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758C2-CA06-8C4E-A8DB-5A13478E9872}"/>
              </a:ext>
            </a:extLst>
          </p:cNvPr>
          <p:cNvSpPr txBox="1"/>
          <p:nvPr/>
        </p:nvSpPr>
        <p:spPr>
          <a:xfrm>
            <a:off x="7529688" y="1776683"/>
            <a:ext cx="430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while(condition)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A03DE-C225-4246-BE01-1284F3300E55}"/>
              </a:ext>
            </a:extLst>
          </p:cNvPr>
          <p:cNvSpPr txBox="1"/>
          <p:nvPr/>
        </p:nvSpPr>
        <p:spPr>
          <a:xfrm>
            <a:off x="982136" y="2816579"/>
            <a:ext cx="4301067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count = 100;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while(count  &gt; 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(count + “ ”);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count -= 10;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ADE3C-DE69-F74B-9A8A-62754D809272}"/>
              </a:ext>
            </a:extLst>
          </p:cNvPr>
          <p:cNvSpPr txBox="1"/>
          <p:nvPr/>
        </p:nvSpPr>
        <p:spPr>
          <a:xfrm>
            <a:off x="7529687" y="2816579"/>
            <a:ext cx="4301067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count = 10;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while(--count  &gt; 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notice, --count is valid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(count + “ ”);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ACFA7-FBA0-D147-B545-C0A5AAFE4B13}"/>
              </a:ext>
            </a:extLst>
          </p:cNvPr>
          <p:cNvSpPr txBox="1"/>
          <p:nvPr/>
        </p:nvSpPr>
        <p:spPr>
          <a:xfrm>
            <a:off x="982136" y="5225098"/>
            <a:ext cx="814493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line = “What    is better,  the book or   the  movie: Stardust?”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line.contains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  ”)) {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line.replaceFirst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  ”, “ ”);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(line); 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916400C-5B8A-9344-8124-8D5F32E3ADF5}"/>
              </a:ext>
            </a:extLst>
          </p:cNvPr>
          <p:cNvSpPr/>
          <p:nvPr/>
        </p:nvSpPr>
        <p:spPr>
          <a:xfrm>
            <a:off x="4757347" y="5535023"/>
            <a:ext cx="4419602" cy="72160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400" dirty="0">
                <a:latin typeface="Proxima Nova" charset="0"/>
                <a:ea typeface="Proxima Nova" charset="0"/>
                <a:cs typeface="Proxima Nova" charset="0"/>
              </a:rPr>
              <a:t>Replace two spaces with one space. One time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208E2CC9-0840-BD40-943D-DB7B66889258}"/>
              </a:ext>
            </a:extLst>
          </p:cNvPr>
          <p:cNvSpPr/>
          <p:nvPr/>
        </p:nvSpPr>
        <p:spPr>
          <a:xfrm>
            <a:off x="1626797" y="6686320"/>
            <a:ext cx="6261100" cy="596900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What is better, the book or the movie: Stardust?</a:t>
            </a:r>
          </a:p>
        </p:txBody>
      </p:sp>
      <p:sp>
        <p:nvSpPr>
          <p:cNvPr id="10" name="Snip Single Corner Rectangle 12">
            <a:extLst>
              <a:ext uri="{FF2B5EF4-FFF2-40B4-BE49-F238E27FC236}">
                <a16:creationId xmlns:a16="http://schemas.microsoft.com/office/drawing/2014/main" id="{F9AE95EF-C521-405F-9CA2-05DC5267DA5C}"/>
              </a:ext>
            </a:extLst>
          </p:cNvPr>
          <p:cNvSpPr/>
          <p:nvPr/>
        </p:nvSpPr>
        <p:spPr>
          <a:xfrm>
            <a:off x="982136" y="4410472"/>
            <a:ext cx="4301067" cy="596900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100 90 80 70 60 50 40 30 20 10</a:t>
            </a:r>
          </a:p>
        </p:txBody>
      </p:sp>
      <p:sp>
        <p:nvSpPr>
          <p:cNvPr id="12" name="Snip Single Corner Rectangle 12">
            <a:extLst>
              <a:ext uri="{FF2B5EF4-FFF2-40B4-BE49-F238E27FC236}">
                <a16:creationId xmlns:a16="http://schemas.microsoft.com/office/drawing/2014/main" id="{9AD6023A-1D95-47A3-B466-C0999E8BEAF5}"/>
              </a:ext>
            </a:extLst>
          </p:cNvPr>
          <p:cNvSpPr/>
          <p:nvPr/>
        </p:nvSpPr>
        <p:spPr>
          <a:xfrm>
            <a:off x="7529688" y="4438020"/>
            <a:ext cx="4301067" cy="596900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9 8 7 6 5 4 3 2 1 </a:t>
            </a:r>
          </a:p>
        </p:txBody>
      </p:sp>
    </p:spTree>
    <p:extLst>
      <p:ext uri="{BB962C8B-B14F-4D97-AF65-F5344CB8AC3E}">
        <p14:creationId xmlns:p14="http://schemas.microsoft.com/office/powerpoint/2010/main" val="42591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3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DAA0C-CB62-1049-AF60-5356E6C65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704108"/>
          </a:xfrm>
        </p:spPr>
        <p:txBody>
          <a:bodyPr/>
          <a:lstStyle/>
          <a:p>
            <a:pPr fontAlgn="base"/>
            <a:r>
              <a:rPr lang="en-US" dirty="0"/>
              <a:t>Considering the following problem:</a:t>
            </a:r>
          </a:p>
          <a:p>
            <a:pPr marL="0" indent="0" fontAlgn="base">
              <a:buNone/>
            </a:pPr>
            <a:r>
              <a:rPr lang="en-US" dirty="0"/>
              <a:t>Write a program that reads infinite positive numbers. When zero or a negative number is read, the program stops and prints the maximum value entered.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Which is </a:t>
            </a:r>
            <a:r>
              <a:rPr lang="en-US" u="sng" dirty="0"/>
              <a:t>the most appropriate way </a:t>
            </a:r>
            <a:r>
              <a:rPr lang="en-US" dirty="0"/>
              <a:t>to implement this program?</a:t>
            </a:r>
          </a:p>
          <a:p>
            <a:pPr marL="342900" indent="-342900" fontAlgn="base">
              <a:buAutoNum type="alphaUcParenR"/>
            </a:pPr>
            <a:r>
              <a:rPr lang="en-US" dirty="0"/>
              <a:t>Using a for loop</a:t>
            </a:r>
          </a:p>
          <a:p>
            <a:pPr marL="342900" indent="-342900" fontAlgn="base">
              <a:buAutoNum type="alphaUcParenR"/>
            </a:pPr>
            <a:r>
              <a:rPr lang="en-US" dirty="0"/>
              <a:t>Using a while loop</a:t>
            </a:r>
          </a:p>
          <a:p>
            <a:pPr marL="342900" indent="-342900" fontAlgn="base">
              <a:buAutoNum type="alphaUcParenR"/>
            </a:pPr>
            <a:r>
              <a:rPr lang="en-US" dirty="0"/>
              <a:t>Using a while loop with a sentinel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Explain your decision.</a:t>
            </a:r>
          </a:p>
        </p:txBody>
      </p:sp>
    </p:spTree>
    <p:extLst>
      <p:ext uri="{BB962C8B-B14F-4D97-AF65-F5344CB8AC3E}">
        <p14:creationId xmlns:p14="http://schemas.microsoft.com/office/powerpoint/2010/main" val="22690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36535"/>
            <a:ext cx="12561453" cy="1015663"/>
          </a:xfrm>
        </p:spPr>
        <p:txBody>
          <a:bodyPr/>
          <a:lstStyle/>
          <a:p>
            <a:r>
              <a:rPr lang="en-US" dirty="0"/>
              <a:t>Reading Check - Implementation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BD3C05-F987-46BA-9064-1FF4E002025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28073" y="1002958"/>
            <a:ext cx="12821536" cy="63709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 scnr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enteredValue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maxNumber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a positive value (0 or negative to exit):"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enteredValue = scnr.nextInt()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maxNumber = enteredValue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(enteredValue 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(enteredValue &gt; maxNumber)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maxNumber = enteredValue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System.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a positive value (0 or negative to exit):"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enteredValue = scnr.nextInt()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"Max value: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maxNumber)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F71938A-F4EF-4C7E-A174-370663BD7E78}"/>
              </a:ext>
            </a:extLst>
          </p:cNvPr>
          <p:cNvSpPr/>
          <p:nvPr/>
        </p:nvSpPr>
        <p:spPr>
          <a:xfrm>
            <a:off x="9494874" y="2573079"/>
            <a:ext cx="318977" cy="7230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777BD-3740-4BB9-AA23-5BFCF2D69557}"/>
              </a:ext>
            </a:extLst>
          </p:cNvPr>
          <p:cNvSpPr txBox="1"/>
          <p:nvPr/>
        </p:nvSpPr>
        <p:spPr>
          <a:xfrm>
            <a:off x="9973339" y="2661074"/>
            <a:ext cx="3424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Sentinel variable – initialized</a:t>
            </a:r>
          </a:p>
          <a:p>
            <a:r>
              <a:rPr lang="en-US" dirty="0">
                <a:solidFill>
                  <a:schemeClr val="bg1"/>
                </a:solidFill>
              </a:rPr>
              <a:t>out of the while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A77FE8-AFCB-4BB7-A9EE-7ED1FA167F37}"/>
              </a:ext>
            </a:extLst>
          </p:cNvPr>
          <p:cNvSpPr/>
          <p:nvPr/>
        </p:nvSpPr>
        <p:spPr>
          <a:xfrm>
            <a:off x="4575544" y="3987208"/>
            <a:ext cx="318977" cy="4629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F058B-94F9-48DF-858B-E3BBBF940E08}"/>
              </a:ext>
            </a:extLst>
          </p:cNvPr>
          <p:cNvSpPr txBox="1"/>
          <p:nvPr/>
        </p:nvSpPr>
        <p:spPr>
          <a:xfrm>
            <a:off x="5054009" y="4042944"/>
            <a:ext cx="5706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the sentinel variable in the while condition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8A14603-091C-4F16-AA8E-024DF442E84E}"/>
              </a:ext>
            </a:extLst>
          </p:cNvPr>
          <p:cNvSpPr/>
          <p:nvPr/>
        </p:nvSpPr>
        <p:spPr>
          <a:xfrm>
            <a:off x="9286726" y="5490958"/>
            <a:ext cx="318977" cy="7230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5E008-0995-4A18-826B-41B8FD0923B6}"/>
              </a:ext>
            </a:extLst>
          </p:cNvPr>
          <p:cNvSpPr txBox="1"/>
          <p:nvPr/>
        </p:nvSpPr>
        <p:spPr>
          <a:xfrm>
            <a:off x="9765191" y="5578953"/>
            <a:ext cx="3220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Sentinel variable – update </a:t>
            </a:r>
          </a:p>
          <a:p>
            <a:r>
              <a:rPr lang="en-US" dirty="0">
                <a:solidFill>
                  <a:schemeClr val="bg1"/>
                </a:solidFill>
              </a:rPr>
              <a:t>inside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27731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9E2E-1F56-2646-998C-4D930240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1A6DE-C0FC-A04D-9E80-9EDD35A1A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701"/>
          </a:xfrm>
        </p:spPr>
        <p:txBody>
          <a:bodyPr/>
          <a:lstStyle/>
          <a:p>
            <a:r>
              <a:rPr lang="en-US" dirty="0"/>
              <a:t>Good for when the iterator is only for the loop</a:t>
            </a:r>
          </a:p>
          <a:p>
            <a:r>
              <a:rPr lang="en-US" dirty="0"/>
              <a:t>Most common when iteration is a range of 0..N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C1401-75D6-8A4C-8530-C4DA01241CE0}"/>
              </a:ext>
            </a:extLst>
          </p:cNvPr>
          <p:cNvSpPr txBox="1"/>
          <p:nvPr/>
        </p:nvSpPr>
        <p:spPr>
          <a:xfrm>
            <a:off x="1054100" y="3105323"/>
            <a:ext cx="492195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 0; x &lt; 100;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BAE42-E0E6-D94B-B3A3-AFA77A8B5829}"/>
              </a:ext>
            </a:extLst>
          </p:cNvPr>
          <p:cNvSpPr txBox="1"/>
          <p:nvPr/>
        </p:nvSpPr>
        <p:spPr>
          <a:xfrm>
            <a:off x="6964664" y="2794964"/>
            <a:ext cx="5233812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str = “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retteb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koob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= “”;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()-1; x &gt;= 0; x--)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// The book is better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E345C-19BD-DE49-9F4F-E0BE33C5D631}"/>
              </a:ext>
            </a:extLst>
          </p:cNvPr>
          <p:cNvSpPr txBox="1"/>
          <p:nvPr/>
        </p:nvSpPr>
        <p:spPr>
          <a:xfrm>
            <a:off x="1054100" y="4802727"/>
            <a:ext cx="492195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0; x &lt; 4;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for(int y = 0; y &lt; 4; y++)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drawBox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EFD38-3360-DD4C-BAE9-563B8481A889}"/>
              </a:ext>
            </a:extLst>
          </p:cNvPr>
          <p:cNvSpPr/>
          <p:nvPr/>
        </p:nvSpPr>
        <p:spPr>
          <a:xfrm>
            <a:off x="7401091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5CBA7F-1EA5-8D47-B077-D065C25F334B}"/>
              </a:ext>
            </a:extLst>
          </p:cNvPr>
          <p:cNvSpPr/>
          <p:nvPr/>
        </p:nvSpPr>
        <p:spPr>
          <a:xfrm>
            <a:off x="7841549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59BF1B-4E60-504B-A574-5710171F05BC}"/>
              </a:ext>
            </a:extLst>
          </p:cNvPr>
          <p:cNvSpPr/>
          <p:nvPr/>
        </p:nvSpPr>
        <p:spPr>
          <a:xfrm>
            <a:off x="8282007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B8BC1-6EBE-9347-B417-A4FC02D6BE2E}"/>
              </a:ext>
            </a:extLst>
          </p:cNvPr>
          <p:cNvSpPr/>
          <p:nvPr/>
        </p:nvSpPr>
        <p:spPr>
          <a:xfrm>
            <a:off x="8722465" y="45842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FD851-B386-F144-A19C-09579FE008E4}"/>
              </a:ext>
            </a:extLst>
          </p:cNvPr>
          <p:cNvSpPr txBox="1"/>
          <p:nvPr/>
        </p:nvSpPr>
        <p:spPr>
          <a:xfrm>
            <a:off x="6681319" y="4641177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7DCACE-2C31-0341-A10D-194C6C13F921}"/>
              </a:ext>
            </a:extLst>
          </p:cNvPr>
          <p:cNvSpPr txBox="1"/>
          <p:nvPr/>
        </p:nvSpPr>
        <p:spPr>
          <a:xfrm>
            <a:off x="6681319" y="5057265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DC5FB-1F9A-EC44-BB18-E87DCC67B374}"/>
              </a:ext>
            </a:extLst>
          </p:cNvPr>
          <p:cNvSpPr txBox="1"/>
          <p:nvPr/>
        </p:nvSpPr>
        <p:spPr>
          <a:xfrm>
            <a:off x="6681319" y="5473353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7CFF0-C674-2A41-A1E2-8D470EE53060}"/>
              </a:ext>
            </a:extLst>
          </p:cNvPr>
          <p:cNvSpPr txBox="1"/>
          <p:nvPr/>
        </p:nvSpPr>
        <p:spPr>
          <a:xfrm>
            <a:off x="6681319" y="5889441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16F16F-0B5A-B84D-848D-D44777C07BFA}"/>
              </a:ext>
            </a:extLst>
          </p:cNvPr>
          <p:cNvSpPr/>
          <p:nvPr/>
        </p:nvSpPr>
        <p:spPr>
          <a:xfrm>
            <a:off x="7401091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AAD8B-FAE3-D345-850F-8ECA035761E0}"/>
              </a:ext>
            </a:extLst>
          </p:cNvPr>
          <p:cNvSpPr/>
          <p:nvPr/>
        </p:nvSpPr>
        <p:spPr>
          <a:xfrm>
            <a:off x="7841549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EFA897-F6B7-E948-B09C-8BD4CCF79CE5}"/>
              </a:ext>
            </a:extLst>
          </p:cNvPr>
          <p:cNvSpPr/>
          <p:nvPr/>
        </p:nvSpPr>
        <p:spPr>
          <a:xfrm>
            <a:off x="8282007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88F7B4-768F-6446-BA0E-243B2376CEC2}"/>
              </a:ext>
            </a:extLst>
          </p:cNvPr>
          <p:cNvSpPr/>
          <p:nvPr/>
        </p:nvSpPr>
        <p:spPr>
          <a:xfrm>
            <a:off x="8722465" y="502398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7F39B-E117-4A4B-BABA-8D9A0574C80D}"/>
              </a:ext>
            </a:extLst>
          </p:cNvPr>
          <p:cNvSpPr/>
          <p:nvPr/>
        </p:nvSpPr>
        <p:spPr>
          <a:xfrm>
            <a:off x="7399369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51BC25-5AAC-AE4D-AB3B-9750E084AA71}"/>
              </a:ext>
            </a:extLst>
          </p:cNvPr>
          <p:cNvSpPr/>
          <p:nvPr/>
        </p:nvSpPr>
        <p:spPr>
          <a:xfrm>
            <a:off x="7839827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C180DF-F59E-6140-915D-0CB6E117C095}"/>
              </a:ext>
            </a:extLst>
          </p:cNvPr>
          <p:cNvSpPr/>
          <p:nvPr/>
        </p:nvSpPr>
        <p:spPr>
          <a:xfrm>
            <a:off x="8278539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3D518-240A-5D4F-B0DC-9BD495BC9C89}"/>
              </a:ext>
            </a:extLst>
          </p:cNvPr>
          <p:cNvSpPr/>
          <p:nvPr/>
        </p:nvSpPr>
        <p:spPr>
          <a:xfrm>
            <a:off x="8718997" y="5459278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81B6E1-8D80-D84D-89C6-7FB334CC2962}"/>
              </a:ext>
            </a:extLst>
          </p:cNvPr>
          <p:cNvSpPr/>
          <p:nvPr/>
        </p:nvSpPr>
        <p:spPr>
          <a:xfrm>
            <a:off x="7400981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DDCBA-8DFF-544F-8087-80A4A82825A0}"/>
              </a:ext>
            </a:extLst>
          </p:cNvPr>
          <p:cNvSpPr/>
          <p:nvPr/>
        </p:nvSpPr>
        <p:spPr>
          <a:xfrm>
            <a:off x="7839522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4A9E0F-1E4E-AD40-AB15-41C8870E3A85}"/>
              </a:ext>
            </a:extLst>
          </p:cNvPr>
          <p:cNvSpPr/>
          <p:nvPr/>
        </p:nvSpPr>
        <p:spPr>
          <a:xfrm>
            <a:off x="8278539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9E1DF5-F544-E248-8147-A390F2F80026}"/>
              </a:ext>
            </a:extLst>
          </p:cNvPr>
          <p:cNvSpPr/>
          <p:nvPr/>
        </p:nvSpPr>
        <p:spPr>
          <a:xfrm>
            <a:off x="8717434" y="588944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37FF31-ADAA-1A4C-8A62-3A024936411C}"/>
              </a:ext>
            </a:extLst>
          </p:cNvPr>
          <p:cNvSpPr txBox="1"/>
          <p:nvPr/>
        </p:nvSpPr>
        <p:spPr>
          <a:xfrm>
            <a:off x="7487993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072AB3-D45F-6E4B-890C-6004EEF6C851}"/>
              </a:ext>
            </a:extLst>
          </p:cNvPr>
          <p:cNvSpPr txBox="1"/>
          <p:nvPr/>
        </p:nvSpPr>
        <p:spPr>
          <a:xfrm>
            <a:off x="7084053" y="4222222"/>
            <a:ext cx="46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y =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B1507-3D33-7F4B-9A83-A5634F077F4B}"/>
              </a:ext>
            </a:extLst>
          </p:cNvPr>
          <p:cNvSpPr txBox="1"/>
          <p:nvPr/>
        </p:nvSpPr>
        <p:spPr>
          <a:xfrm>
            <a:off x="7878029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4D9B10-D315-9046-AD26-42AAD7207B76}"/>
              </a:ext>
            </a:extLst>
          </p:cNvPr>
          <p:cNvSpPr txBox="1"/>
          <p:nvPr/>
        </p:nvSpPr>
        <p:spPr>
          <a:xfrm>
            <a:off x="8308951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A347AC-C7CE-3745-8F7E-95117A00D2D5}"/>
              </a:ext>
            </a:extLst>
          </p:cNvPr>
          <p:cNvSpPr txBox="1"/>
          <p:nvPr/>
        </p:nvSpPr>
        <p:spPr>
          <a:xfrm>
            <a:off x="8797937" y="4222222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486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500"/>
                            </p:stCondLst>
                            <p:childTnLst>
                              <p:par>
                                <p:cTn id="156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9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0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500"/>
                            </p:stCondLst>
                            <p:childTnLst>
                              <p:par>
                                <p:cTn id="207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8" grpId="1"/>
      <p:bldP spid="28" grpId="2"/>
      <p:bldP spid="28" grpId="3"/>
      <p:bldP spid="28" grpId="4"/>
      <p:bldP spid="28" grpId="5"/>
      <p:bldP spid="28" grpId="6"/>
      <p:bldP spid="29" grpId="0"/>
      <p:bldP spid="30" grpId="0"/>
      <p:bldP spid="30" grpId="1"/>
      <p:bldP spid="30" grpId="2"/>
      <p:bldP spid="30" grpId="3"/>
      <p:bldP spid="30" grpId="4"/>
      <p:bldP spid="30" grpId="5"/>
      <p:bldP spid="30" grpId="6"/>
      <p:bldP spid="31" grpId="0"/>
      <p:bldP spid="31" grpId="1"/>
      <p:bldP spid="31" grpId="2"/>
      <p:bldP spid="31" grpId="3"/>
      <p:bldP spid="31" grpId="4"/>
      <p:bldP spid="31" grpId="5"/>
      <p:bldP spid="31" grpId="6"/>
      <p:bldP spid="32" grpId="0"/>
      <p:bldP spid="32" grpId="1"/>
      <p:bldP spid="32" grpId="2"/>
      <p:bldP spid="32" grpId="3"/>
      <p:bldP spid="32" grpId="4"/>
      <p:bldP spid="32" grpId="5"/>
      <p:bldP spid="32" grpId="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06D-06D8-E545-B819-BF81D256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 – Group Programing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DEDA-9414-0A41-B377-DBD94A1F0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1312287" cy="3840090"/>
          </a:xfrm>
        </p:spPr>
        <p:txBody>
          <a:bodyPr/>
          <a:lstStyle/>
          <a:p>
            <a:r>
              <a:rPr lang="en-US" dirty="0"/>
              <a:t>Write a method that receives a String as a parameter and returns a new String containing each letter that appears in the String followed by how many times that letter appears in the String.</a:t>
            </a:r>
          </a:p>
          <a:p>
            <a:r>
              <a:rPr lang="en-US" dirty="0"/>
              <a:t>For example:</a:t>
            </a:r>
          </a:p>
          <a:p>
            <a:r>
              <a:rPr lang="en-US" dirty="0"/>
              <a:t>Considering that the method will receive as a parameter the String “blueberry”, it will return  the following String “b2l1u1e2b2e2r2r2y1”.</a:t>
            </a:r>
          </a:p>
          <a:p>
            <a:r>
              <a:rPr lang="en-US" dirty="0"/>
              <a:t>Form groups of 3-4 students to write this method.</a:t>
            </a:r>
          </a:p>
          <a:p>
            <a:r>
              <a:rPr lang="en-US" dirty="0"/>
              <a:t>Tip: </a:t>
            </a:r>
          </a:p>
          <a:p>
            <a:pPr lvl="1"/>
            <a:r>
              <a:rPr lang="en-US" dirty="0"/>
              <a:t>First think about what do you need to do in order to solve this problem (write a sequence of steps in English).</a:t>
            </a:r>
          </a:p>
          <a:p>
            <a:pPr lvl="1"/>
            <a:r>
              <a:rPr lang="en-US" dirty="0"/>
              <a:t>When you have that clear in your mind, translate your steps to Java and write the code.</a:t>
            </a:r>
          </a:p>
        </p:txBody>
      </p:sp>
    </p:spTree>
    <p:extLst>
      <p:ext uri="{BB962C8B-B14F-4D97-AF65-F5344CB8AC3E}">
        <p14:creationId xmlns:p14="http://schemas.microsoft.com/office/powerpoint/2010/main" val="100582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06D-06D8-E545-B819-BF81D256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DEDA-9414-0A41-B377-DBD94A1F0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186938" cy="2209530"/>
          </a:xfrm>
        </p:spPr>
        <p:txBody>
          <a:bodyPr/>
          <a:lstStyle/>
          <a:p>
            <a:r>
              <a:rPr lang="en-US" dirty="0"/>
              <a:t>A unique loop</a:t>
            </a:r>
          </a:p>
          <a:p>
            <a:pPr lvl="1"/>
            <a:r>
              <a:rPr lang="en-US" dirty="0"/>
              <a:t>For and While – both check and then run</a:t>
            </a:r>
          </a:p>
          <a:p>
            <a:r>
              <a:rPr lang="en-US" dirty="0"/>
              <a:t>Do-While</a:t>
            </a:r>
          </a:p>
          <a:p>
            <a:pPr lvl="1"/>
            <a:r>
              <a:rPr lang="en-US" dirty="0"/>
              <a:t>runs block of code and </a:t>
            </a:r>
            <a:r>
              <a:rPr lang="en-US" b="1" dirty="0"/>
              <a:t>then</a:t>
            </a:r>
            <a:r>
              <a:rPr lang="en-US" dirty="0"/>
              <a:t> checks</a:t>
            </a:r>
          </a:p>
          <a:p>
            <a:pPr lvl="1"/>
            <a:r>
              <a:rPr lang="en-US" dirty="0"/>
              <a:t>Guarantees at least one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DC209-9736-5C43-A4E6-0C23A367239F}"/>
              </a:ext>
            </a:extLst>
          </p:cNvPr>
          <p:cNvSpPr txBox="1"/>
          <p:nvPr/>
        </p:nvSpPr>
        <p:spPr>
          <a:xfrm>
            <a:off x="8002588" y="1739444"/>
            <a:ext cx="3700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//code block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while(condition);</a:t>
            </a:r>
          </a:p>
          <a:p>
            <a:endParaRPr lang="en-US" dirty="0"/>
          </a:p>
          <a:p>
            <a:r>
              <a:rPr lang="en-US" dirty="0"/>
              <a:t>loops while condition is true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52986-60D7-D04D-B220-8D3C643C5819}"/>
              </a:ext>
            </a:extLst>
          </p:cNvPr>
          <p:cNvSpPr txBox="1"/>
          <p:nvPr/>
        </p:nvSpPr>
        <p:spPr>
          <a:xfrm>
            <a:off x="880444" y="4179835"/>
            <a:ext cx="6186488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Scanner scnr = new Scanner(System.in);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(“Please enter a number: ”);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x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scrn.nextInt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}while(x &lt; 10);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AE630439-DD3A-5842-AE4F-84D0C8D653D7}"/>
              </a:ext>
            </a:extLst>
          </p:cNvPr>
          <p:cNvSpPr/>
          <p:nvPr/>
        </p:nvSpPr>
        <p:spPr>
          <a:xfrm>
            <a:off x="1641650" y="6149531"/>
            <a:ext cx="4664076" cy="628650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Please enter a number: </a:t>
            </a:r>
          </a:p>
        </p:txBody>
      </p:sp>
    </p:spTree>
    <p:extLst>
      <p:ext uri="{BB962C8B-B14F-4D97-AF65-F5344CB8AC3E}">
        <p14:creationId xmlns:p14="http://schemas.microsoft.com/office/powerpoint/2010/main" val="137828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06D-06D8-E545-B819-BF81D256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 – Group Programing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DEDA-9414-0A41-B377-DBD94A1F0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1312287" cy="1786386"/>
          </a:xfrm>
        </p:spPr>
        <p:txBody>
          <a:bodyPr/>
          <a:lstStyle/>
          <a:p>
            <a:r>
              <a:rPr lang="en-US" dirty="0"/>
              <a:t>Write a method that continues to prompt a user to enter a number in the following interval [1;12]. When the user type a correct number</a:t>
            </a:r>
            <a:r>
              <a:rPr lang="en-US"/>
              <a:t>, return </a:t>
            </a:r>
            <a:r>
              <a:rPr lang="en-US" dirty="0"/>
              <a:t>that number.</a:t>
            </a:r>
          </a:p>
          <a:p>
            <a:endParaRPr lang="en-US" dirty="0"/>
          </a:p>
          <a:p>
            <a:r>
              <a:rPr lang="en-US" dirty="0"/>
              <a:t>Which loop kind of loop are you thinking of using?</a:t>
            </a:r>
          </a:p>
        </p:txBody>
      </p:sp>
    </p:spTree>
    <p:extLst>
      <p:ext uri="{BB962C8B-B14F-4D97-AF65-F5344CB8AC3E}">
        <p14:creationId xmlns:p14="http://schemas.microsoft.com/office/powerpoint/2010/main" val="286039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973</Words>
  <Application>Microsoft Office PowerPoint</Application>
  <PresentationFormat>Custom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Vitesse Light</vt:lpstr>
      <vt:lpstr>Office Theme</vt:lpstr>
      <vt:lpstr>PowerPoint Presentation</vt:lpstr>
      <vt:lpstr>Review</vt:lpstr>
      <vt:lpstr>While Loop</vt:lpstr>
      <vt:lpstr>Reading Check</vt:lpstr>
      <vt:lpstr>Reading Check - Implementation</vt:lpstr>
      <vt:lpstr>For Loop</vt:lpstr>
      <vt:lpstr>Practice 1 – Group Programing</vt:lpstr>
      <vt:lpstr>Do While Loop</vt:lpstr>
      <vt:lpstr>Practice 2 – Group Programing</vt:lpstr>
      <vt:lpstr>Changing loop order: Break / 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20</cp:revision>
  <dcterms:created xsi:type="dcterms:W3CDTF">2020-03-17T17:54:44Z</dcterms:created>
  <dcterms:modified xsi:type="dcterms:W3CDTF">2021-09-27T23:30:58Z</dcterms:modified>
</cp:coreProperties>
</file>