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0" r:id="rId4"/>
    <p:sldId id="257" r:id="rId5"/>
    <p:sldId id="261" r:id="rId6"/>
    <p:sldId id="262" r:id="rId7"/>
    <p:sldId id="258" r:id="rId8"/>
    <p:sldId id="263" r:id="rId9"/>
    <p:sldId id="259" r:id="rId10"/>
    <p:sldId id="264" r:id="rId11"/>
    <p:sldId id="269" r:id="rId12"/>
    <p:sldId id="265" r:id="rId13"/>
    <p:sldId id="270" r:id="rId1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7" autoAdjust="0"/>
    <p:restoredTop sz="95994" autoAdjust="0"/>
  </p:normalViewPr>
  <p:slideViewPr>
    <p:cSldViewPr snapToGrid="0" snapToObjects="1">
      <p:cViewPr varScale="1">
        <p:scale>
          <a:sx n="64" d="100"/>
          <a:sy n="64" d="100"/>
        </p:scale>
        <p:origin x="300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3AC8F18F-807D-497C-BC7A-B6033770EA53}"/>
    <pc:docChg chg="undo custSel addSld delSld modSld sldOrd">
      <pc:chgData name="Marcia Moraes" userId="c9c67e8a-58e2-4733-9a1c-5d44fec4775b" providerId="ADAL" clId="{3AC8F18F-807D-497C-BC7A-B6033770EA53}" dt="2021-10-21T17:46:07.993" v="1633" actId="6549"/>
      <pc:docMkLst>
        <pc:docMk/>
      </pc:docMkLst>
      <pc:sldChg chg="modSp">
        <pc:chgData name="Marcia Moraes" userId="c9c67e8a-58e2-4733-9a1c-5d44fec4775b" providerId="ADAL" clId="{3AC8F18F-807D-497C-BC7A-B6033770EA53}" dt="2021-10-21T15:58:33.949" v="250" actId="20577"/>
        <pc:sldMkLst>
          <pc:docMk/>
          <pc:sldMk cId="2012767177" sldId="257"/>
        </pc:sldMkLst>
        <pc:spChg chg="mod">
          <ac:chgData name="Marcia Moraes" userId="c9c67e8a-58e2-4733-9a1c-5d44fec4775b" providerId="ADAL" clId="{3AC8F18F-807D-497C-BC7A-B6033770EA53}" dt="2021-10-21T15:58:33.949" v="250" actId="20577"/>
          <ac:spMkLst>
            <pc:docMk/>
            <pc:sldMk cId="2012767177" sldId="257"/>
            <ac:spMk id="6" creationId="{070BA3BB-E4AC-1442-9C1B-434DA00352F6}"/>
          </ac:spMkLst>
        </pc:spChg>
      </pc:sldChg>
      <pc:sldChg chg="modSp">
        <pc:chgData name="Marcia Moraes" userId="c9c67e8a-58e2-4733-9a1c-5d44fec4775b" providerId="ADAL" clId="{3AC8F18F-807D-497C-BC7A-B6033770EA53}" dt="2021-10-21T16:34:32.297" v="1587" actId="20577"/>
        <pc:sldMkLst>
          <pc:docMk/>
          <pc:sldMk cId="1014466982" sldId="259"/>
        </pc:sldMkLst>
        <pc:spChg chg="mod">
          <ac:chgData name="Marcia Moraes" userId="c9c67e8a-58e2-4733-9a1c-5d44fec4775b" providerId="ADAL" clId="{3AC8F18F-807D-497C-BC7A-B6033770EA53}" dt="2021-10-21T16:34:32.297" v="1587" actId="20577"/>
          <ac:spMkLst>
            <pc:docMk/>
            <pc:sldMk cId="1014466982" sldId="259"/>
            <ac:spMk id="3" creationId="{507F2138-38CE-FB4F-963C-1AF7D9CA4471}"/>
          </ac:spMkLst>
        </pc:spChg>
      </pc:sldChg>
      <pc:sldChg chg="modSp add">
        <pc:chgData name="Marcia Moraes" userId="c9c67e8a-58e2-4733-9a1c-5d44fec4775b" providerId="ADAL" clId="{3AC8F18F-807D-497C-BC7A-B6033770EA53}" dt="2021-10-21T15:56:52.459" v="232" actId="5793"/>
        <pc:sldMkLst>
          <pc:docMk/>
          <pc:sldMk cId="2451232438" sldId="260"/>
        </pc:sldMkLst>
        <pc:spChg chg="mod">
          <ac:chgData name="Marcia Moraes" userId="c9c67e8a-58e2-4733-9a1c-5d44fec4775b" providerId="ADAL" clId="{3AC8F18F-807D-497C-BC7A-B6033770EA53}" dt="2021-10-21T15:53:56.408" v="17" actId="20577"/>
          <ac:spMkLst>
            <pc:docMk/>
            <pc:sldMk cId="2451232438" sldId="260"/>
            <ac:spMk id="4" creationId="{F6F7E663-32CE-E448-95F9-79C015848441}"/>
          </ac:spMkLst>
        </pc:spChg>
        <pc:spChg chg="mod">
          <ac:chgData name="Marcia Moraes" userId="c9c67e8a-58e2-4733-9a1c-5d44fec4775b" providerId="ADAL" clId="{3AC8F18F-807D-497C-BC7A-B6033770EA53}" dt="2021-10-21T15:56:52.459" v="232" actId="5793"/>
          <ac:spMkLst>
            <pc:docMk/>
            <pc:sldMk cId="2451232438" sldId="260"/>
            <ac:spMk id="6" creationId="{070BA3BB-E4AC-1442-9C1B-434DA00352F6}"/>
          </ac:spMkLst>
        </pc:spChg>
      </pc:sldChg>
      <pc:sldChg chg="add del">
        <pc:chgData name="Marcia Moraes" userId="c9c67e8a-58e2-4733-9a1c-5d44fec4775b" providerId="ADAL" clId="{3AC8F18F-807D-497C-BC7A-B6033770EA53}" dt="2021-10-21T15:53:45.897" v="1" actId="2696"/>
        <pc:sldMkLst>
          <pc:docMk/>
          <pc:sldMk cId="3540625572" sldId="260"/>
        </pc:sldMkLst>
      </pc:sldChg>
      <pc:sldChg chg="modSp add">
        <pc:chgData name="Marcia Moraes" userId="c9c67e8a-58e2-4733-9a1c-5d44fec4775b" providerId="ADAL" clId="{3AC8F18F-807D-497C-BC7A-B6033770EA53}" dt="2021-10-21T16:26:01.739" v="1430" actId="6549"/>
        <pc:sldMkLst>
          <pc:docMk/>
          <pc:sldMk cId="1227827217" sldId="261"/>
        </pc:sldMkLst>
        <pc:spChg chg="mod">
          <ac:chgData name="Marcia Moraes" userId="c9c67e8a-58e2-4733-9a1c-5d44fec4775b" providerId="ADAL" clId="{3AC8F18F-807D-497C-BC7A-B6033770EA53}" dt="2021-10-21T16:06:19.021" v="749" actId="1076"/>
          <ac:spMkLst>
            <pc:docMk/>
            <pc:sldMk cId="1227827217" sldId="261"/>
            <ac:spMk id="4" creationId="{F6F7E663-32CE-E448-95F9-79C015848441}"/>
          </ac:spMkLst>
        </pc:spChg>
        <pc:spChg chg="mod">
          <ac:chgData name="Marcia Moraes" userId="c9c67e8a-58e2-4733-9a1c-5d44fec4775b" providerId="ADAL" clId="{3AC8F18F-807D-497C-BC7A-B6033770EA53}" dt="2021-10-21T16:26:01.739" v="1430" actId="6549"/>
          <ac:spMkLst>
            <pc:docMk/>
            <pc:sldMk cId="1227827217" sldId="261"/>
            <ac:spMk id="6" creationId="{070BA3BB-E4AC-1442-9C1B-434DA00352F6}"/>
          </ac:spMkLst>
        </pc:spChg>
      </pc:sldChg>
      <pc:sldChg chg="addSp delSp modSp add ord">
        <pc:chgData name="Marcia Moraes" userId="c9c67e8a-58e2-4733-9a1c-5d44fec4775b" providerId="ADAL" clId="{3AC8F18F-807D-497C-BC7A-B6033770EA53}" dt="2021-10-21T16:22:53.519" v="1293" actId="20577"/>
        <pc:sldMkLst>
          <pc:docMk/>
          <pc:sldMk cId="2110323143" sldId="262"/>
        </pc:sldMkLst>
        <pc:spChg chg="mod">
          <ac:chgData name="Marcia Moraes" userId="c9c67e8a-58e2-4733-9a1c-5d44fec4775b" providerId="ADAL" clId="{3AC8F18F-807D-497C-BC7A-B6033770EA53}" dt="2021-10-21T16:22:53.519" v="1293" actId="20577"/>
          <ac:spMkLst>
            <pc:docMk/>
            <pc:sldMk cId="2110323143" sldId="262"/>
            <ac:spMk id="2" creationId="{2DBAED83-8A0A-0548-BA23-13CB5D45BC8F}"/>
          </ac:spMkLst>
        </pc:spChg>
        <pc:spChg chg="mod">
          <ac:chgData name="Marcia Moraes" userId="c9c67e8a-58e2-4733-9a1c-5d44fec4775b" providerId="ADAL" clId="{3AC8F18F-807D-497C-BC7A-B6033770EA53}" dt="2021-10-21T16:21:06.852" v="1282" actId="20577"/>
          <ac:spMkLst>
            <pc:docMk/>
            <pc:sldMk cId="2110323143" sldId="262"/>
            <ac:spMk id="3" creationId="{507F2138-38CE-FB4F-963C-1AF7D9CA4471}"/>
          </ac:spMkLst>
        </pc:spChg>
        <pc:spChg chg="mod">
          <ac:chgData name="Marcia Moraes" userId="c9c67e8a-58e2-4733-9a1c-5d44fec4775b" providerId="ADAL" clId="{3AC8F18F-807D-497C-BC7A-B6033770EA53}" dt="2021-10-21T16:15:25.818" v="927"/>
          <ac:spMkLst>
            <pc:docMk/>
            <pc:sldMk cId="2110323143" sldId="262"/>
            <ac:spMk id="4" creationId="{BE278577-C507-B448-9A94-C13AB472D32E}"/>
          </ac:spMkLst>
        </pc:spChg>
        <pc:spChg chg="add del">
          <ac:chgData name="Marcia Moraes" userId="c9c67e8a-58e2-4733-9a1c-5d44fec4775b" providerId="ADAL" clId="{3AC8F18F-807D-497C-BC7A-B6033770EA53}" dt="2021-10-21T16:15:07.221" v="926"/>
          <ac:spMkLst>
            <pc:docMk/>
            <pc:sldMk cId="2110323143" sldId="262"/>
            <ac:spMk id="5" creationId="{05661B2F-FE0A-4F67-A638-039E8C5C6759}"/>
          </ac:spMkLst>
        </pc:spChg>
      </pc:sldChg>
      <pc:sldChg chg="addSp delSp modSp add delAnim">
        <pc:chgData name="Marcia Moraes" userId="c9c67e8a-58e2-4733-9a1c-5d44fec4775b" providerId="ADAL" clId="{3AC8F18F-807D-497C-BC7A-B6033770EA53}" dt="2021-10-21T16:27:02.365" v="1450" actId="20577"/>
        <pc:sldMkLst>
          <pc:docMk/>
          <pc:sldMk cId="1730857530" sldId="263"/>
        </pc:sldMkLst>
        <pc:spChg chg="mod">
          <ac:chgData name="Marcia Moraes" userId="c9c67e8a-58e2-4733-9a1c-5d44fec4775b" providerId="ADAL" clId="{3AC8F18F-807D-497C-BC7A-B6033770EA53}" dt="2021-10-21T16:23:01.573" v="1302" actId="20577"/>
          <ac:spMkLst>
            <pc:docMk/>
            <pc:sldMk cId="1730857530" sldId="263"/>
            <ac:spMk id="2" creationId="{7F5F8C1B-DC3E-E841-B6A5-63177E30B362}"/>
          </ac:spMkLst>
        </pc:spChg>
        <pc:spChg chg="mod">
          <ac:chgData name="Marcia Moraes" userId="c9c67e8a-58e2-4733-9a1c-5d44fec4775b" providerId="ADAL" clId="{3AC8F18F-807D-497C-BC7A-B6033770EA53}" dt="2021-10-21T16:27:02.365" v="1450" actId="20577"/>
          <ac:spMkLst>
            <pc:docMk/>
            <pc:sldMk cId="1730857530" sldId="263"/>
            <ac:spMk id="3" creationId="{4EEDFB7D-D77B-AE41-A1C6-ED4C90C27C9E}"/>
          </ac:spMkLst>
        </pc:spChg>
        <pc:spChg chg="del">
          <ac:chgData name="Marcia Moraes" userId="c9c67e8a-58e2-4733-9a1c-5d44fec4775b" providerId="ADAL" clId="{3AC8F18F-807D-497C-BC7A-B6033770EA53}" dt="2021-10-21T16:23:05.054" v="1303" actId="478"/>
          <ac:spMkLst>
            <pc:docMk/>
            <pc:sldMk cId="1730857530" sldId="263"/>
            <ac:spMk id="4" creationId="{776DC2C5-FABF-AF4B-A76F-146A1F441CF0}"/>
          </ac:spMkLst>
        </pc:spChg>
        <pc:spChg chg="del">
          <ac:chgData name="Marcia Moraes" userId="c9c67e8a-58e2-4733-9a1c-5d44fec4775b" providerId="ADAL" clId="{3AC8F18F-807D-497C-BC7A-B6033770EA53}" dt="2021-10-21T16:23:09.787" v="1305" actId="478"/>
          <ac:spMkLst>
            <pc:docMk/>
            <pc:sldMk cId="1730857530" sldId="263"/>
            <ac:spMk id="5" creationId="{C3D6DE1E-C72D-FC4D-AD95-9E372E55E0AA}"/>
          </ac:spMkLst>
        </pc:spChg>
        <pc:spChg chg="del">
          <ac:chgData name="Marcia Moraes" userId="c9c67e8a-58e2-4733-9a1c-5d44fec4775b" providerId="ADAL" clId="{3AC8F18F-807D-497C-BC7A-B6033770EA53}" dt="2021-10-21T16:23:37.454" v="1316" actId="478"/>
          <ac:spMkLst>
            <pc:docMk/>
            <pc:sldMk cId="1730857530" sldId="263"/>
            <ac:spMk id="7" creationId="{1D54C574-F1C4-224F-8D72-1D0CE315659A}"/>
          </ac:spMkLst>
        </pc:spChg>
        <pc:spChg chg="del">
          <ac:chgData name="Marcia Moraes" userId="c9c67e8a-58e2-4733-9a1c-5d44fec4775b" providerId="ADAL" clId="{3AC8F18F-807D-497C-BC7A-B6033770EA53}" dt="2021-10-21T16:23:11.864" v="1306" actId="478"/>
          <ac:spMkLst>
            <pc:docMk/>
            <pc:sldMk cId="1730857530" sldId="263"/>
            <ac:spMk id="8" creationId="{EDB37B83-B729-414D-BB64-25ADD03C6C95}"/>
          </ac:spMkLst>
        </pc:spChg>
        <pc:spChg chg="del">
          <ac:chgData name="Marcia Moraes" userId="c9c67e8a-58e2-4733-9a1c-5d44fec4775b" providerId="ADAL" clId="{3AC8F18F-807D-497C-BC7A-B6033770EA53}" dt="2021-10-21T16:23:08.916" v="1304" actId="478"/>
          <ac:spMkLst>
            <pc:docMk/>
            <pc:sldMk cId="1730857530" sldId="263"/>
            <ac:spMk id="9" creationId="{5A212008-80E3-5449-84B5-3C7398A29D87}"/>
          </ac:spMkLst>
        </pc:spChg>
        <pc:spChg chg="add mod">
          <ac:chgData name="Marcia Moraes" userId="c9c67e8a-58e2-4733-9a1c-5d44fec4775b" providerId="ADAL" clId="{3AC8F18F-807D-497C-BC7A-B6033770EA53}" dt="2021-10-21T16:23:32.487" v="1315" actId="113"/>
          <ac:spMkLst>
            <pc:docMk/>
            <pc:sldMk cId="1730857530" sldId="263"/>
            <ac:spMk id="10" creationId="{C5D9AE18-5928-4761-8323-32C43525F859}"/>
          </ac:spMkLst>
        </pc:spChg>
      </pc:sldChg>
      <pc:sldChg chg="modSp add">
        <pc:chgData name="Marcia Moraes" userId="c9c67e8a-58e2-4733-9a1c-5d44fec4775b" providerId="ADAL" clId="{3AC8F18F-807D-497C-BC7A-B6033770EA53}" dt="2021-10-21T16:34:49.293" v="1588" actId="20577"/>
        <pc:sldMkLst>
          <pc:docMk/>
          <pc:sldMk cId="1439199420" sldId="264"/>
        </pc:sldMkLst>
        <pc:spChg chg="mod">
          <ac:chgData name="Marcia Moraes" userId="c9c67e8a-58e2-4733-9a1c-5d44fec4775b" providerId="ADAL" clId="{3AC8F18F-807D-497C-BC7A-B6033770EA53}" dt="2021-10-21T16:30:53.596" v="1454" actId="20577"/>
          <ac:spMkLst>
            <pc:docMk/>
            <pc:sldMk cId="1439199420" sldId="264"/>
            <ac:spMk id="2" creationId="{2DBAED83-8A0A-0548-BA23-13CB5D45BC8F}"/>
          </ac:spMkLst>
        </pc:spChg>
        <pc:spChg chg="mod">
          <ac:chgData name="Marcia Moraes" userId="c9c67e8a-58e2-4733-9a1c-5d44fec4775b" providerId="ADAL" clId="{3AC8F18F-807D-497C-BC7A-B6033770EA53}" dt="2021-10-21T16:34:49.293" v="1588" actId="20577"/>
          <ac:spMkLst>
            <pc:docMk/>
            <pc:sldMk cId="1439199420" sldId="264"/>
            <ac:spMk id="3" creationId="{507F2138-38CE-FB4F-963C-1AF7D9CA4471}"/>
          </ac:spMkLst>
        </pc:spChg>
        <pc:spChg chg="mod">
          <ac:chgData name="Marcia Moraes" userId="c9c67e8a-58e2-4733-9a1c-5d44fec4775b" providerId="ADAL" clId="{3AC8F18F-807D-497C-BC7A-B6033770EA53}" dt="2021-10-21T16:31:02.097" v="1455"/>
          <ac:spMkLst>
            <pc:docMk/>
            <pc:sldMk cId="1439199420" sldId="264"/>
            <ac:spMk id="4" creationId="{BE278577-C507-B448-9A94-C13AB472D32E}"/>
          </ac:spMkLst>
        </pc:spChg>
      </pc:sldChg>
      <pc:sldChg chg="addSp delSp modSp add">
        <pc:chgData name="Marcia Moraes" userId="c9c67e8a-58e2-4733-9a1c-5d44fec4775b" providerId="ADAL" clId="{3AC8F18F-807D-497C-BC7A-B6033770EA53}" dt="2021-10-21T17:46:07.993" v="1633" actId="6549"/>
        <pc:sldMkLst>
          <pc:docMk/>
          <pc:sldMk cId="2955887086" sldId="265"/>
        </pc:sldMkLst>
        <pc:spChg chg="mod">
          <ac:chgData name="Marcia Moraes" userId="c9c67e8a-58e2-4733-9a1c-5d44fec4775b" providerId="ADAL" clId="{3AC8F18F-807D-497C-BC7A-B6033770EA53}" dt="2021-10-21T17:45:27.200" v="1630" actId="14100"/>
          <ac:spMkLst>
            <pc:docMk/>
            <pc:sldMk cId="2955887086" sldId="265"/>
            <ac:spMk id="2" creationId="{2DBAED83-8A0A-0548-BA23-13CB5D45BC8F}"/>
          </ac:spMkLst>
        </pc:spChg>
        <pc:spChg chg="del">
          <ac:chgData name="Marcia Moraes" userId="c9c67e8a-58e2-4733-9a1c-5d44fec4775b" providerId="ADAL" clId="{3AC8F18F-807D-497C-BC7A-B6033770EA53}" dt="2021-10-21T17:43:28.526" v="1615" actId="478"/>
          <ac:spMkLst>
            <pc:docMk/>
            <pc:sldMk cId="2955887086" sldId="265"/>
            <ac:spMk id="3" creationId="{507F2138-38CE-FB4F-963C-1AF7D9CA4471}"/>
          </ac:spMkLst>
        </pc:spChg>
        <pc:spChg chg="del">
          <ac:chgData name="Marcia Moraes" userId="c9c67e8a-58e2-4733-9a1c-5d44fec4775b" providerId="ADAL" clId="{3AC8F18F-807D-497C-BC7A-B6033770EA53}" dt="2021-10-21T17:43:25.577" v="1614" actId="478"/>
          <ac:spMkLst>
            <pc:docMk/>
            <pc:sldMk cId="2955887086" sldId="265"/>
            <ac:spMk id="4" creationId="{BE278577-C507-B448-9A94-C13AB472D32E}"/>
          </ac:spMkLst>
        </pc:spChg>
        <pc:spChg chg="add del mod">
          <ac:chgData name="Marcia Moraes" userId="c9c67e8a-58e2-4733-9a1c-5d44fec4775b" providerId="ADAL" clId="{3AC8F18F-807D-497C-BC7A-B6033770EA53}" dt="2021-10-21T17:44:14.271" v="1618" actId="478"/>
          <ac:spMkLst>
            <pc:docMk/>
            <pc:sldMk cId="2955887086" sldId="265"/>
            <ac:spMk id="6" creationId="{BA9F3ACA-0675-4F19-AB0C-6E164F8493D4}"/>
          </ac:spMkLst>
        </pc:spChg>
        <pc:spChg chg="add del">
          <ac:chgData name="Marcia Moraes" userId="c9c67e8a-58e2-4733-9a1c-5d44fec4775b" providerId="ADAL" clId="{3AC8F18F-807D-497C-BC7A-B6033770EA53}" dt="2021-10-21T17:43:59.182" v="1617"/>
          <ac:spMkLst>
            <pc:docMk/>
            <pc:sldMk cId="2955887086" sldId="265"/>
            <ac:spMk id="7" creationId="{BB075B69-DF7D-421D-8AB8-4E198F6BE1BC}"/>
          </ac:spMkLst>
        </pc:spChg>
        <pc:spChg chg="add mod">
          <ac:chgData name="Marcia Moraes" userId="c9c67e8a-58e2-4733-9a1c-5d44fec4775b" providerId="ADAL" clId="{3AC8F18F-807D-497C-BC7A-B6033770EA53}" dt="2021-10-21T17:45:37.396" v="1632" actId="1076"/>
          <ac:spMkLst>
            <pc:docMk/>
            <pc:sldMk cId="2955887086" sldId="265"/>
            <ac:spMk id="8" creationId="{AA09EB28-0D1F-461A-983C-5F7C6A7366CF}"/>
          </ac:spMkLst>
        </pc:spChg>
        <pc:spChg chg="add mod">
          <ac:chgData name="Marcia Moraes" userId="c9c67e8a-58e2-4733-9a1c-5d44fec4775b" providerId="ADAL" clId="{3AC8F18F-807D-497C-BC7A-B6033770EA53}" dt="2021-10-21T17:46:07.993" v="1633" actId="6549"/>
          <ac:spMkLst>
            <pc:docMk/>
            <pc:sldMk cId="2955887086" sldId="265"/>
            <ac:spMk id="9" creationId="{A073C1CC-1065-443F-980B-520E86B850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1:40:01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43 24575,'8551'0'0,"-8507"-2"0,81-14 0,14-3 0,169 14-1365,-243 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1:40:24.6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2400 44 24575,'-17'0'0,"48"-3"0,23-1 0,75-14 0,1 6 0,0 5 0,158 13 0,-272-5 0,0 2 0,1 0 0,-2 1 0,1 0 0,0 1 0,-1 1 0,0 1 0,17 10 0,7 7 0,59 49 0,21 10 0,-77-56 0,59 51 0,-88-67 0,-1 2 0,0-1 0,0 2 0,-2 0 0,0 0 0,0 1 0,-1 0 0,8 21 0,-2-2 0,0 5 0,2-1 0,1 0 0,44 64 0,-29-58 0,-2 2 0,30 58 0,-14-18 0,-27-51 0,-1 1 0,-2 1 0,17 52 0,-16-30 0,-8-29 0,-1 1 0,-1 0 0,-2 0 0,2 40 0,-7-57 0,2 60 0,-3 1 0,-10 86 0,6-138 0,0-1 0,-1 0 0,-1 0 0,-1 0 0,0 0 0,-2-1 0,-1-1 0,-1 0 0,0 0 0,-1-1 0,-24 28 0,-51 43 0,51-55 0,-60 74 0,81-89 0,-1-2 0,-1 0 0,-1 0 0,0-2 0,-1-1 0,-22 14 0,-132 71 0,103-62 0,-471 226 0,276-163 0,216-86 0,0-3 0,-1-2 0,-83 6 0,-290-17 0,163-4 0,-260-36 0,-2-1 0,396 45 0,-108-5 0,231 3 0,0-1 0,0-1 0,0 1 0,0 0 0,-1-1 0,1 0 0,0 1 0,0-1 0,0-1 0,0 1 0,0 0 0,1-1 0,-1 1 0,0-1 0,1 0 0,-1 0 0,1 0 0,-1 0 0,1 0 0,-2-4 0,3 4 0,0-1 0,0 0 0,0 0 0,1 0 0,-1 0 0,1 0 0,0 0 0,0 0 0,0 0 0,0 0 0,1 0 0,-1 0 0,1 0 0,0 0 0,0 0 0,0 0 0,0 0 0,0 0 0,0 1 0,1-1 0,2-2 0,13-21 0,1 0 0,1 2 0,2 1 0,0 0 0,44-35 0,-29 26 0,39-45 0,-36 29 0,-10 12 0,51-50 0,-97 113 0,-38 43 0,-8-9 0,-63 65 0,111-111 0,0-1 0,0 0 0,-2-1 0,0-1 0,0-1 0,-1 0 0,0-1 0,-22 8 0,-19 4 0,-81 20 0,132-40 0,0 0 0,0 1 0,0 0 0,0 0 0,1 1 0,-1 0 0,-9 6 0,16-9 0,0 0 0,0 0 0,0 0 0,0 0 0,0 0 0,0 1 0,0-1 0,1 0 0,-1 0 0,0 1 0,1-1 0,-1 0 0,1 1 0,-1-1 0,1 1 0,0-1 0,-1 1 0,1 2 0,0-2 0,1 0 0,-1 1 0,1-1 0,0 0 0,0 1 0,0-1 0,0 0 0,0 0 0,0 0 0,1 0 0,-1 0 0,1 0 0,-1 0 0,1-1 0,2 3 0,12 11 0,2-1 0,-1-1 0,2-1 0,-1 0 0,2-1 0,-1-1 0,26 8 0,155 44 0,-113-39 0,184 76 0,-63-20 0,-174-68-682,45 7-1,-38-12-6143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d2952c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0d2952c9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8842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Classes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Understanding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5486975" cy="813813"/>
          </a:xfrm>
        </p:spPr>
        <p:txBody>
          <a:bodyPr/>
          <a:lstStyle/>
          <a:p>
            <a:r>
              <a:rPr lang="en-US" dirty="0"/>
              <a:t>Rewrite the class Pet to have its constructors properly overloaded.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7702552" y="1776683"/>
            <a:ext cx="5879036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Pet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age;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Pet()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name = "Unnamed";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age = -1;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Pet(String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yearsOld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age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yearsOld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void print()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 + ", " + age);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HTML (For Practical 4)</a:t>
            </a:r>
            <a:endParaRPr dirty="0"/>
          </a:p>
        </p:txBody>
      </p:sp>
      <p:sp>
        <p:nvSpPr>
          <p:cNvPr id="209" name="Google Shape;209;p42"/>
          <p:cNvSpPr txBox="1"/>
          <p:nvPr/>
        </p:nvSpPr>
        <p:spPr>
          <a:xfrm>
            <a:off x="6780393" y="7253122"/>
            <a:ext cx="8127813" cy="650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Further Reading/Tutorial: </a:t>
            </a:r>
            <a:r>
              <a:rPr lang="en" sz="1800" u="sng" dirty="0">
                <a:solidFill>
                  <a:srgbClr val="3246A4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https://www.w3schools.com/html/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8EFB6-65E0-46C1-83A1-C151DD3EA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148" y="3104046"/>
            <a:ext cx="5369452" cy="17100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0A86FD-E281-481B-852E-DDF01A86ACA0}"/>
              </a:ext>
            </a:extLst>
          </p:cNvPr>
          <p:cNvSpPr txBox="1"/>
          <p:nvPr/>
        </p:nvSpPr>
        <p:spPr>
          <a:xfrm>
            <a:off x="835700" y="1766856"/>
            <a:ext cx="661441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effectLst/>
                <a:latin typeface="Consolas" panose="020B0609020204030204" pitchFamily="49" charset="0"/>
              </a:rPr>
              <a:t>My Doctor Who Page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effectLst/>
                <a:latin typeface="Consolas" panose="020B0609020204030204" pitchFamily="49" charset="0"/>
              </a:rPr>
              <a:t>Doctor Who 101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effectLst/>
                <a:latin typeface="Consolas" panose="020B0609020204030204" pitchFamily="49" charset="0"/>
              </a:rPr>
              <a:t>Welcome to Doctor Who 101. This is 			a short paragraph.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effectLst/>
                <a:latin typeface="Consolas" panose="020B0609020204030204" pitchFamily="49" charset="0"/>
              </a:rPr>
              <a:t>This is another paragraph. What do 			you think of the new doctor?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9EF6C-F4D8-4D06-B814-163DE9BB77B9}"/>
              </a:ext>
            </a:extLst>
          </p:cNvPr>
          <p:cNvSpPr txBox="1"/>
          <p:nvPr/>
        </p:nvSpPr>
        <p:spPr>
          <a:xfrm>
            <a:off x="8448148" y="1727565"/>
            <a:ext cx="328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Invisible Info about the document. Author, Title,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B93B2-5E43-4449-9FE3-62674566DE14}"/>
              </a:ext>
            </a:extLst>
          </p:cNvPr>
          <p:cNvSpPr txBox="1"/>
          <p:nvPr/>
        </p:nvSpPr>
        <p:spPr>
          <a:xfrm>
            <a:off x="628075" y="6063584"/>
            <a:ext cx="2788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see in the document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861E8BD-15CA-4358-A5D1-E2741F413F81}"/>
              </a:ext>
            </a:extLst>
          </p:cNvPr>
          <p:cNvSpPr/>
          <p:nvPr/>
        </p:nvSpPr>
        <p:spPr>
          <a:xfrm>
            <a:off x="3191807" y="1794679"/>
            <a:ext cx="2692609" cy="668595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Document Start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B6BA0EE-5C23-4A68-9882-325A399398E4}"/>
              </a:ext>
            </a:extLst>
          </p:cNvPr>
          <p:cNvSpPr/>
          <p:nvPr/>
        </p:nvSpPr>
        <p:spPr>
          <a:xfrm>
            <a:off x="6130977" y="2435451"/>
            <a:ext cx="1319134" cy="8923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9D7C34-5F52-482B-A3EF-0C5F41353848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H="1">
            <a:off x="7450111" y="2066518"/>
            <a:ext cx="998036" cy="815116"/>
          </a:xfrm>
          <a:prstGeom prst="bentConnector3">
            <a:avLst>
              <a:gd name="adj1" fmla="val 536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9CFF92E8-129D-4DF1-B851-4F1A57B82B0D}"/>
              </a:ext>
            </a:extLst>
          </p:cNvPr>
          <p:cNvSpPr/>
          <p:nvPr/>
        </p:nvSpPr>
        <p:spPr>
          <a:xfrm>
            <a:off x="1019331" y="3462728"/>
            <a:ext cx="419725" cy="1873770"/>
          </a:xfrm>
          <a:prstGeom prst="leftBrace">
            <a:avLst>
              <a:gd name="adj1" fmla="val 8333"/>
              <a:gd name="adj2" fmla="val 492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6D1C421-2ADB-4DF9-9DCF-8916A99F705B}"/>
              </a:ext>
            </a:extLst>
          </p:cNvPr>
          <p:cNvCxnSpPr>
            <a:endCxn id="8" idx="1"/>
          </p:cNvCxnSpPr>
          <p:nvPr/>
        </p:nvCxnSpPr>
        <p:spPr>
          <a:xfrm rot="5400000">
            <a:off x="-181506" y="5216689"/>
            <a:ext cx="2010419" cy="391256"/>
          </a:xfrm>
          <a:prstGeom prst="bentConnector4">
            <a:avLst>
              <a:gd name="adj1" fmla="val -1304"/>
              <a:gd name="adj2" fmla="val 158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4767B9C-B23E-4A19-A222-49601A686CDF}"/>
              </a:ext>
            </a:extLst>
          </p:cNvPr>
          <p:cNvCxnSpPr>
            <a:cxnSpLocks/>
          </p:cNvCxnSpPr>
          <p:nvPr/>
        </p:nvCxnSpPr>
        <p:spPr>
          <a:xfrm flipV="1">
            <a:off x="5369453" y="3327816"/>
            <a:ext cx="2950088" cy="4461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" y="449705"/>
            <a:ext cx="6666614" cy="1971928"/>
          </a:xfrm>
        </p:spPr>
        <p:txBody>
          <a:bodyPr/>
          <a:lstStyle/>
          <a:p>
            <a:r>
              <a:rPr lang="en-US" dirty="0"/>
              <a:t>One Line Document Writer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09EB28-0D1F-461A-983C-5F7C6A73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1397"/>
            <a:ext cx="6666614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java.io.*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HTMLFileWriteSample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writeHTMLFile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printer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innerHTML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"&lt;!DOCTYPE html&gt;"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"&lt;html&gt;"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&lt;body&gt;"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  &lt;p&gt;"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innerHTML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"&lt;/p&gt;"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 &lt;/body&gt;"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printer.println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"&lt;/html&gt;"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073C1CC-1065-443F-980B-520E86B8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264" y="276998"/>
            <a:ext cx="6889898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"simple.html"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Open an output file stream and create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PrintWriter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filePrinter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Write the HTML file, then close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filePrinter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writeHTMLFile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filePrinter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&lt;b&gt;HTML&lt;/b&gt; world!"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filePrinter.close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Use the same function,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writeHTMLFile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 to write to the console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systemOutPrinter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writeHTMLFile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systemOutPrinter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&lt;b&gt;HTML&lt;/b&gt; world!"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systemOutPrinter.close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exp){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exp.printStackTrace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D651-E856-4284-BF35-E82C970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4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D76B9-209E-4C03-A185-A84A9A1D6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38469"/>
          </a:xfrm>
        </p:spPr>
        <p:txBody>
          <a:bodyPr/>
          <a:lstStyle/>
          <a:p>
            <a:r>
              <a:rPr lang="en-US" dirty="0"/>
              <a:t>Tags.java </a:t>
            </a:r>
          </a:p>
          <a:p>
            <a:pPr lvl="1"/>
            <a:r>
              <a:rPr lang="en-US" dirty="0"/>
              <a:t>Only returns Strings (separation of concerns!)</a:t>
            </a:r>
          </a:p>
          <a:p>
            <a:pPr lvl="1"/>
            <a:r>
              <a:rPr lang="en-US" dirty="0"/>
              <a:t>Use the String generated to either</a:t>
            </a:r>
          </a:p>
          <a:p>
            <a:pPr lvl="2"/>
            <a:r>
              <a:rPr lang="en-US" dirty="0"/>
              <a:t>Write to the screen</a:t>
            </a:r>
          </a:p>
          <a:p>
            <a:pPr lvl="2"/>
            <a:r>
              <a:rPr lang="en-US" dirty="0"/>
              <a:t>OR write to a file </a:t>
            </a:r>
          </a:p>
          <a:p>
            <a:pPr lvl="2"/>
            <a:r>
              <a:rPr lang="en-US" dirty="0"/>
              <a:t>Depending on which method is called by </a:t>
            </a:r>
            <a:r>
              <a:rPr lang="en-US" b="1" i="0" dirty="0" err="1">
                <a:solidFill>
                  <a:srgbClr val="2C4557"/>
                </a:solidFill>
                <a:effectLst/>
                <a:latin typeface="DejaVu Sans"/>
              </a:rPr>
              <a:t>DemographicDataWriter</a:t>
            </a:r>
            <a:endParaRPr lang="en-US" b="1" dirty="0">
              <a:solidFill>
                <a:srgbClr val="2C4557"/>
              </a:solidFill>
              <a:latin typeface="DejaVu Sans"/>
            </a:endParaRPr>
          </a:p>
          <a:p>
            <a:r>
              <a:rPr lang="en-US" dirty="0"/>
              <a:t>Those are the ‘added’ files to the assignment – the other files have slight changes to make working with Tags and </a:t>
            </a:r>
            <a:r>
              <a:rPr lang="en-US" dirty="0" err="1"/>
              <a:t>DemographicDataWriter</a:t>
            </a:r>
            <a:r>
              <a:rPr lang="en-US" dirty="0"/>
              <a:t> easier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go to labs!! Even if you can’t work on the current lab, they are good for helping you get caught up.</a:t>
            </a:r>
          </a:p>
          <a:p>
            <a:endParaRPr lang="en-US" dirty="0"/>
          </a:p>
          <a:p>
            <a:r>
              <a:rPr lang="en-US" dirty="0"/>
              <a:t>Help Session with Andrew</a:t>
            </a:r>
          </a:p>
          <a:p>
            <a:pPr marL="230292" indent="0">
              <a:buNone/>
            </a:pPr>
            <a:r>
              <a:rPr lang="en-US" b="1" dirty="0"/>
              <a:t>	Monday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1:30-2:50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14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If an array is ‘final’, can you change the contents?</a:t>
            </a:r>
          </a:p>
          <a:p>
            <a:r>
              <a:rPr lang="en-US" dirty="0"/>
              <a:t>Why or why not? 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2"/>
            <a:ext cx="7910444" cy="1522533"/>
          </a:xfrm>
        </p:spPr>
        <p:txBody>
          <a:bodyPr/>
          <a:lstStyle/>
          <a:p>
            <a:r>
              <a:rPr lang="en-US" dirty="0"/>
              <a:t>Analyze the class Cake presented and write all concepts and ideas you can remember regarding what is a class and how we can define and use it.</a:t>
            </a:r>
          </a:p>
          <a:p>
            <a:pPr marL="699614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0565-9E8F-1349-833D-D81F25510834}"/>
              </a:ext>
            </a:extLst>
          </p:cNvPr>
          <p:cNvSpPr txBox="1"/>
          <p:nvPr/>
        </p:nvSpPr>
        <p:spPr>
          <a:xfrm>
            <a:off x="8718762" y="1488435"/>
            <a:ext cx="4933244" cy="5693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2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2"/>
            <a:ext cx="7910444" cy="5554406"/>
          </a:xfrm>
        </p:spPr>
        <p:txBody>
          <a:bodyPr/>
          <a:lstStyle/>
          <a:p>
            <a:r>
              <a:rPr lang="en-US" dirty="0"/>
              <a:t>Classes are:</a:t>
            </a:r>
          </a:p>
          <a:p>
            <a:pPr lvl="1"/>
            <a:r>
              <a:rPr lang="en-US" dirty="0"/>
              <a:t>Recipes</a:t>
            </a:r>
          </a:p>
          <a:p>
            <a:pPr lvl="1"/>
            <a:r>
              <a:rPr lang="en-US" dirty="0"/>
              <a:t>Types (ways to create them)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Foundation of Object Oriented Programming</a:t>
            </a:r>
          </a:p>
          <a:p>
            <a:r>
              <a:rPr lang="en-US" dirty="0"/>
              <a:t>Classes have:</a:t>
            </a:r>
          </a:p>
          <a:p>
            <a:pPr lvl="1"/>
            <a:r>
              <a:rPr lang="en-US" dirty="0"/>
              <a:t>variables (attributes)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constructors</a:t>
            </a:r>
          </a:p>
          <a:p>
            <a:r>
              <a:rPr lang="en-US" dirty="0"/>
              <a:t>Variables and Methods have:</a:t>
            </a:r>
          </a:p>
          <a:p>
            <a:pPr lvl="1"/>
            <a:r>
              <a:rPr lang="en-US" dirty="0"/>
              <a:t>scope </a:t>
            </a:r>
          </a:p>
          <a:p>
            <a:pPr lvl="2"/>
            <a:r>
              <a:rPr lang="en-US" dirty="0"/>
              <a:t>Who can access them</a:t>
            </a:r>
          </a:p>
          <a:p>
            <a:pPr lvl="1"/>
            <a:r>
              <a:rPr lang="en-US" dirty="0"/>
              <a:t>Memory Type</a:t>
            </a:r>
          </a:p>
          <a:p>
            <a:pPr lvl="2"/>
            <a:r>
              <a:rPr lang="en-US" dirty="0"/>
              <a:t>static or instance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0565-9E8F-1349-833D-D81F25510834}"/>
              </a:ext>
            </a:extLst>
          </p:cNvPr>
          <p:cNvSpPr txBox="1"/>
          <p:nvPr/>
        </p:nvSpPr>
        <p:spPr>
          <a:xfrm>
            <a:off x="8718762" y="1488435"/>
            <a:ext cx="4933244" cy="5693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7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7E663-32CE-E448-95F9-79C0158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171613"/>
            <a:ext cx="12561453" cy="1015663"/>
          </a:xfrm>
        </p:spPr>
        <p:txBody>
          <a:bodyPr/>
          <a:lstStyle/>
          <a:p>
            <a:r>
              <a:rPr lang="en-US" dirty="0"/>
              <a:t>Static x Instance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0BA3BB-E4AC-1442-9C1B-434DA003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319638"/>
            <a:ext cx="7910444" cy="5735994"/>
          </a:xfrm>
        </p:spPr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Belongs to the class</a:t>
            </a:r>
          </a:p>
          <a:p>
            <a:pPr lvl="1"/>
            <a:r>
              <a:rPr lang="en-US" dirty="0"/>
              <a:t>How do you access a public static variable?</a:t>
            </a:r>
          </a:p>
          <a:p>
            <a:pPr lvl="2"/>
            <a:r>
              <a:rPr lang="en-US" dirty="0" err="1"/>
              <a:t>NameClass.nameStaticVariable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/>
              <a:t>Cake.IS_GOOD</a:t>
            </a:r>
            <a:endParaRPr lang="en-US" dirty="0"/>
          </a:p>
          <a:p>
            <a:r>
              <a:rPr lang="en-US" dirty="0"/>
              <a:t>Instance</a:t>
            </a:r>
          </a:p>
          <a:p>
            <a:pPr lvl="1"/>
            <a:r>
              <a:rPr lang="en-US" dirty="0"/>
              <a:t>Belongs to the object</a:t>
            </a:r>
          </a:p>
          <a:p>
            <a:pPr lvl="1"/>
            <a:r>
              <a:rPr lang="en-US" dirty="0"/>
              <a:t>How do you access a private instance variable?</a:t>
            </a:r>
          </a:p>
          <a:p>
            <a:pPr lvl="2"/>
            <a:r>
              <a:rPr lang="en-US" dirty="0"/>
              <a:t>You will need to have a get method for each variable that you want to have access from other class</a:t>
            </a:r>
          </a:p>
          <a:p>
            <a:pPr lvl="2"/>
            <a:r>
              <a:rPr lang="en-US" dirty="0" err="1"/>
              <a:t>nameObject.getNameVariable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Cake cake1 = new Cake(“chocolate”, 3.50);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(cake1.getName());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0565-9E8F-1349-833D-D81F25510834}"/>
              </a:ext>
            </a:extLst>
          </p:cNvPr>
          <p:cNvSpPr txBox="1"/>
          <p:nvPr/>
        </p:nvSpPr>
        <p:spPr>
          <a:xfrm>
            <a:off x="8718762" y="1488435"/>
            <a:ext cx="4933244" cy="569386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Cake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final boolean IS_GOOD = true;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 =  “”;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private double cost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name = str;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cost;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Cake(String name, double cost)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 // let the methods work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setCost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(cost);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8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Understanding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5486975" cy="3682290"/>
          </a:xfrm>
        </p:spPr>
        <p:txBody>
          <a:bodyPr/>
          <a:lstStyle/>
          <a:p>
            <a:r>
              <a:rPr lang="en-US" dirty="0"/>
              <a:t>Identify:</a:t>
            </a:r>
          </a:p>
          <a:p>
            <a:pPr lvl="1"/>
            <a:r>
              <a:rPr lang="en-US" dirty="0"/>
              <a:t>Class variables (scope and type)</a:t>
            </a:r>
          </a:p>
          <a:p>
            <a:pPr lvl="1"/>
            <a:r>
              <a:rPr lang="en-US" dirty="0"/>
              <a:t>Instance variables (scope and type)</a:t>
            </a:r>
          </a:p>
          <a:p>
            <a:r>
              <a:rPr lang="en-US" dirty="0"/>
              <a:t>What is the purpose of the class variable in this example?</a:t>
            </a:r>
          </a:p>
          <a:p>
            <a:r>
              <a:rPr lang="en-US" dirty="0"/>
              <a:t>How can we access the class variable from another class?</a:t>
            </a:r>
          </a:p>
          <a:p>
            <a:r>
              <a:rPr lang="en-US" dirty="0"/>
              <a:t>How can we access the instance variable from another class?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6400800" y="1776683"/>
            <a:ext cx="7180788" cy="418576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Store {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Declare and initialize public static field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101;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Define private fields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type;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id;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Store(String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type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id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++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// Increment each time a Store object is created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DB505-B293-476A-97B8-E110A9BCA353}"/>
              </a:ext>
            </a:extLst>
          </p:cNvPr>
          <p:cNvSpPr txBox="1"/>
          <p:nvPr/>
        </p:nvSpPr>
        <p:spPr>
          <a:xfrm>
            <a:off x="2342166" y="6607174"/>
            <a:ext cx="9762748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Thinking Deeper</a:t>
            </a:r>
          </a:p>
          <a:p>
            <a:r>
              <a:rPr lang="en-US" dirty="0"/>
              <a:t>Is “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101;” a good idea? – Why or 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FB7D-D77B-AE41-A1C6-ED4C90C27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687125" cy="2347374"/>
          </a:xfrm>
        </p:spPr>
        <p:txBody>
          <a:bodyPr/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Methods that need class level information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Box bx = new Box(10, 10, 10);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bx.getVolume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dirty="0"/>
              <a:t>Uses the Box’s width, height, length</a:t>
            </a:r>
          </a:p>
          <a:p>
            <a:pPr lvl="2"/>
            <a:r>
              <a:rPr lang="en-US" dirty="0"/>
              <a:t>is called on the constructed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DC2C5-FABF-AF4B-A76F-146A1F441CF0}"/>
              </a:ext>
            </a:extLst>
          </p:cNvPr>
          <p:cNvSpPr txBox="1"/>
          <p:nvPr/>
        </p:nvSpPr>
        <p:spPr>
          <a:xfrm>
            <a:off x="7624690" y="1463722"/>
            <a:ext cx="5879036" cy="418576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Box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private int width;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	private int 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private int length;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width * height * length;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width, int height, int length)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w, int h, int l)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w * h * l;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D54C574-F1C4-224F-8D72-1D0CE315659A}"/>
              </a:ext>
            </a:extLst>
          </p:cNvPr>
          <p:cNvSpPr txBox="1">
            <a:spLocks/>
          </p:cNvSpPr>
          <p:nvPr/>
        </p:nvSpPr>
        <p:spPr>
          <a:xfrm>
            <a:off x="628074" y="4004055"/>
            <a:ext cx="6687125" cy="338765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static method</a:t>
            </a:r>
          </a:p>
          <a:p>
            <a:pPr lvl="1"/>
            <a:r>
              <a:rPr lang="en-US" dirty="0"/>
              <a:t>Methods that “self contained”</a:t>
            </a:r>
          </a:p>
          <a:p>
            <a:pPr lvl="1"/>
            <a:r>
              <a:rPr lang="en-US" dirty="0"/>
              <a:t>Matches the </a:t>
            </a:r>
            <a:r>
              <a:rPr lang="en-US" i="1" dirty="0"/>
              <a:t>concept</a:t>
            </a:r>
            <a:r>
              <a:rPr lang="en-US" dirty="0"/>
              <a:t> of a class, but not unique to object</a:t>
            </a:r>
          </a:p>
          <a:p>
            <a:pPr lvl="1"/>
            <a:r>
              <a:rPr lang="en-US" b="1" dirty="0" err="1"/>
              <a:t>Box.calcVolume</a:t>
            </a:r>
            <a:r>
              <a:rPr lang="en-US" b="1" dirty="0"/>
              <a:t>(10, 10, 10);</a:t>
            </a:r>
          </a:p>
          <a:p>
            <a:pPr lvl="2"/>
            <a:r>
              <a:rPr lang="en-US" dirty="0"/>
              <a:t>one-time use</a:t>
            </a:r>
          </a:p>
          <a:p>
            <a:pPr lvl="2"/>
            <a:r>
              <a:rPr lang="en-US" dirty="0"/>
              <a:t>Just does ‘one thing’ and done</a:t>
            </a:r>
          </a:p>
          <a:p>
            <a:pPr lvl="1"/>
            <a:r>
              <a:rPr lang="en-US" dirty="0"/>
              <a:t>static may not call instance methods without building an object</a:t>
            </a:r>
          </a:p>
          <a:p>
            <a:pPr lvl="2"/>
            <a:r>
              <a:rPr lang="en-US" dirty="0"/>
              <a:t>but instance can call static!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DB37B83-B729-414D-BB64-25ADD03C6C95}"/>
              </a:ext>
            </a:extLst>
          </p:cNvPr>
          <p:cNvSpPr/>
          <p:nvPr/>
        </p:nvSpPr>
        <p:spPr>
          <a:xfrm>
            <a:off x="6908800" y="4611706"/>
            <a:ext cx="1210962" cy="46955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12008-80E3-5449-84B5-3C7398A29D87}"/>
              </a:ext>
            </a:extLst>
          </p:cNvPr>
          <p:cNvSpPr txBox="1"/>
          <p:nvPr/>
        </p:nvSpPr>
        <p:spPr>
          <a:xfrm>
            <a:off x="7624690" y="2450221"/>
            <a:ext cx="5879036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a 	way to rewrite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calcVolume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(width, height, length)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3D6DE1E-C72D-FC4D-AD95-9E372E55E0AA}"/>
              </a:ext>
            </a:extLst>
          </p:cNvPr>
          <p:cNvSpPr/>
          <p:nvPr/>
        </p:nvSpPr>
        <p:spPr>
          <a:xfrm>
            <a:off x="6995339" y="2499110"/>
            <a:ext cx="1210962" cy="469557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8C1B-DC3E-E841-B6A5-63177E30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Understanding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FB7D-D77B-AE41-A1C6-ED4C90C27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687125" cy="813813"/>
          </a:xfrm>
        </p:spPr>
        <p:txBody>
          <a:bodyPr/>
          <a:lstStyle/>
          <a:p>
            <a:r>
              <a:rPr lang="en-US" dirty="0"/>
              <a:t>What do we need to do in order to have access to the class variable?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9AE18-5928-4761-8323-32C43525F859}"/>
              </a:ext>
            </a:extLst>
          </p:cNvPr>
          <p:cNvSpPr txBox="1"/>
          <p:nvPr/>
        </p:nvSpPr>
        <p:spPr>
          <a:xfrm>
            <a:off x="6894463" y="1776683"/>
            <a:ext cx="6687125" cy="418576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Store {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Declare and initialize public static field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static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101;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Define private fields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name;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String type;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 int id;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 Store(String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name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type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id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++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// Increment each time a Store object is created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85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D83-8A0A-0548-BA23-13CB5D45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2138-38CE-FB4F-963C-1AF7D9CA4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38460"/>
            <a:ext cx="5486975" cy="5960671"/>
          </a:xfrm>
        </p:spPr>
        <p:txBody>
          <a:bodyPr/>
          <a:lstStyle/>
          <a:p>
            <a:r>
              <a:rPr lang="en-US" dirty="0"/>
              <a:t>Just like methods</a:t>
            </a:r>
          </a:p>
          <a:p>
            <a:pPr lvl="1"/>
            <a:r>
              <a:rPr lang="en-US" dirty="0"/>
              <a:t>Constructors can be overloaded. </a:t>
            </a:r>
          </a:p>
          <a:p>
            <a:r>
              <a:rPr lang="en-US" dirty="0"/>
              <a:t>Standard practice</a:t>
            </a:r>
          </a:p>
          <a:p>
            <a:pPr lvl="1"/>
            <a:r>
              <a:rPr lang="en-US" dirty="0"/>
              <a:t>call the most specific constructor with default values</a:t>
            </a:r>
          </a:p>
          <a:p>
            <a:pPr lvl="1"/>
            <a:r>
              <a:rPr lang="en-US" dirty="0"/>
              <a:t>this() (notice </a:t>
            </a:r>
            <a:r>
              <a:rPr lang="en-US" dirty="0" err="1"/>
              <a:t>parens</a:t>
            </a:r>
            <a:r>
              <a:rPr lang="en-US" dirty="0"/>
              <a:t>) is used to call the constructor.</a:t>
            </a:r>
          </a:p>
          <a:p>
            <a:pPr lvl="1"/>
            <a:r>
              <a:rPr lang="en-US" dirty="0"/>
              <a:t>must be </a:t>
            </a:r>
            <a:r>
              <a:rPr lang="en-US" b="1" dirty="0"/>
              <a:t>first line</a:t>
            </a:r>
            <a:r>
              <a:rPr lang="en-US" dirty="0"/>
              <a:t> in the constructor. </a:t>
            </a:r>
          </a:p>
          <a:p>
            <a:pPr lvl="1"/>
            <a:r>
              <a:rPr lang="en-US" dirty="0"/>
              <a:t>Keep it DRY!</a:t>
            </a:r>
          </a:p>
          <a:p>
            <a:r>
              <a:rPr lang="en-US" dirty="0"/>
              <a:t>When you write a constructor with parameters, the default one is not supported anymore!</a:t>
            </a:r>
          </a:p>
          <a:p>
            <a:pPr lvl="1"/>
            <a:r>
              <a:rPr lang="en-US" dirty="0"/>
              <a:t>Box b1 = new Box(); --- Error!</a:t>
            </a:r>
          </a:p>
          <a:p>
            <a:r>
              <a:rPr lang="en-US" dirty="0"/>
              <a:t>Really ask yourself</a:t>
            </a:r>
          </a:p>
          <a:p>
            <a:pPr lvl="1"/>
            <a:r>
              <a:rPr lang="en-US" dirty="0"/>
              <a:t>What do you need</a:t>
            </a:r>
          </a:p>
          <a:p>
            <a:pPr lvl="1"/>
            <a:r>
              <a:rPr lang="en-US" dirty="0"/>
              <a:t>Where do you get it!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78577-C507-B448-9A94-C13AB472D32E}"/>
              </a:ext>
            </a:extLst>
          </p:cNvPr>
          <p:cNvSpPr txBox="1"/>
          <p:nvPr/>
        </p:nvSpPr>
        <p:spPr>
          <a:xfrm>
            <a:off x="7702552" y="1776683"/>
            <a:ext cx="5879036" cy="37548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Box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… */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// A one parameter constructor that sends default 	// values to the largest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this(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cubeSize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Box(int width, int height, int length)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width;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length;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Box rec = new Box(10, 20, 10);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Box cube = new Box(10);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034581-2088-48CB-B05C-0CDD05B94136}"/>
                  </a:ext>
                </a:extLst>
              </p14:cNvPr>
              <p14:cNvContentPartPr/>
              <p14:nvPr/>
            </p14:nvContentPartPr>
            <p14:xfrm>
              <a:off x="8824280" y="3090537"/>
              <a:ext cx="3323880" cy="1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034581-2088-48CB-B05C-0CDD05B94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5640" y="3081897"/>
                <a:ext cx="33415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D7F7F9-8B58-453C-A6FD-416D34544E16}"/>
                  </a:ext>
                </a:extLst>
              </p14:cNvPr>
              <p14:cNvContentPartPr/>
              <p14:nvPr/>
            </p14:nvContentPartPr>
            <p14:xfrm>
              <a:off x="11807240" y="3075417"/>
              <a:ext cx="1533600" cy="119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D7F7F9-8B58-453C-A6FD-416D34544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8240" y="3066417"/>
                <a:ext cx="1551240" cy="12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4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1856</Words>
  <Application>Microsoft Office PowerPoint</Application>
  <PresentationFormat>Custom</PresentationFormat>
  <Paragraphs>284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Consolas</vt:lpstr>
      <vt:lpstr>DejaVu Sans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Recall Activity</vt:lpstr>
      <vt:lpstr>Review</vt:lpstr>
      <vt:lpstr>Static x Instance Variables</vt:lpstr>
      <vt:lpstr>Checking your Understanding (Part 1)</vt:lpstr>
      <vt:lpstr>Static Methods</vt:lpstr>
      <vt:lpstr>Checking your Understanding (Part 2)</vt:lpstr>
      <vt:lpstr>Overloaded Constructors</vt:lpstr>
      <vt:lpstr>Checking your Understanding (Part 3)</vt:lpstr>
      <vt:lpstr>HTML (For Practical 4)</vt:lpstr>
      <vt:lpstr>One Line Document Writer</vt:lpstr>
      <vt:lpstr>Practical 4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9</cp:revision>
  <dcterms:created xsi:type="dcterms:W3CDTF">2020-04-15T02:27:17Z</dcterms:created>
  <dcterms:modified xsi:type="dcterms:W3CDTF">2021-10-22T02:33:44Z</dcterms:modified>
</cp:coreProperties>
</file>