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73" r:id="rId6"/>
    <p:sldId id="274" r:id="rId7"/>
    <p:sldId id="269" r:id="rId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490"/>
    <a:srgbClr val="7F7F7F"/>
    <a:srgbClr val="092529"/>
    <a:srgbClr val="1E4D2B"/>
    <a:srgbClr val="C10065"/>
    <a:srgbClr val="CC006A"/>
    <a:srgbClr val="40414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84" y="5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20928896-E6FC-4961-B5E2-21BC2BAB77F5}"/>
    <pc:docChg chg="custSel modSld">
      <pc:chgData name="Marcia Moraes" userId="c9c67e8a-58e2-4733-9a1c-5d44fec4775b" providerId="ADAL" clId="{20928896-E6FC-4961-B5E2-21BC2BAB77F5}" dt="2023-09-13T18:29:54.006" v="222" actId="20577"/>
      <pc:docMkLst>
        <pc:docMk/>
      </pc:docMkLst>
      <pc:sldChg chg="modSp">
        <pc:chgData name="Marcia Moraes" userId="c9c67e8a-58e2-4733-9a1c-5d44fec4775b" providerId="ADAL" clId="{20928896-E6FC-4961-B5E2-21BC2BAB77F5}" dt="2023-09-13T18:18:01.811" v="16" actId="20577"/>
        <pc:sldMkLst>
          <pc:docMk/>
          <pc:sldMk cId="661209559" sldId="256"/>
        </pc:sldMkLst>
        <pc:spChg chg="mod">
          <ac:chgData name="Marcia Moraes" userId="c9c67e8a-58e2-4733-9a1c-5d44fec4775b" providerId="ADAL" clId="{20928896-E6FC-4961-B5E2-21BC2BAB77F5}" dt="2023-09-13T18:18:01.811" v="16" actId="20577"/>
          <ac:spMkLst>
            <pc:docMk/>
            <pc:sldMk cId="661209559" sldId="256"/>
            <ac:spMk id="5" creationId="{2D277C9B-9163-FB49-9FDB-50914D5C9EE4}"/>
          </ac:spMkLst>
        </pc:spChg>
      </pc:sldChg>
      <pc:sldChg chg="addSp modSp">
        <pc:chgData name="Marcia Moraes" userId="c9c67e8a-58e2-4733-9a1c-5d44fec4775b" providerId="ADAL" clId="{20928896-E6FC-4961-B5E2-21BC2BAB77F5}" dt="2023-09-13T18:29:54.006" v="222" actId="20577"/>
        <pc:sldMkLst>
          <pc:docMk/>
          <pc:sldMk cId="2881875054" sldId="274"/>
        </pc:sldMkLst>
        <pc:spChg chg="mod">
          <ac:chgData name="Marcia Moraes" userId="c9c67e8a-58e2-4733-9a1c-5d44fec4775b" providerId="ADAL" clId="{20928896-E6FC-4961-B5E2-21BC2BAB77F5}" dt="2023-09-13T18:22:28.018" v="162" actId="20577"/>
          <ac:spMkLst>
            <pc:docMk/>
            <pc:sldMk cId="2881875054" sldId="274"/>
            <ac:spMk id="3" creationId="{52466651-B913-2643-95EC-1F7359A4277D}"/>
          </ac:spMkLst>
        </pc:spChg>
        <pc:spChg chg="add mod">
          <ac:chgData name="Marcia Moraes" userId="c9c67e8a-58e2-4733-9a1c-5d44fec4775b" providerId="ADAL" clId="{20928896-E6FC-4961-B5E2-21BC2BAB77F5}" dt="2023-09-13T18:29:54.006" v="222" actId="20577"/>
          <ac:spMkLst>
            <pc:docMk/>
            <pc:sldMk cId="2881875054" sldId="274"/>
            <ac:spMk id="4" creationId="{9290319F-A50A-4172-89AB-BFF2986EC287}"/>
          </ac:spMkLst>
        </pc:spChg>
        <pc:spChg chg="mod">
          <ac:chgData name="Marcia Moraes" userId="c9c67e8a-58e2-4733-9a1c-5d44fec4775b" providerId="ADAL" clId="{20928896-E6FC-4961-B5E2-21BC2BAB77F5}" dt="2023-09-13T18:22:12.715" v="148" actId="20577"/>
          <ac:spMkLst>
            <pc:docMk/>
            <pc:sldMk cId="2881875054" sldId="274"/>
            <ac:spMk id="5" creationId="{00000000-0000-0000-0000-000000000000}"/>
          </ac:spMkLst>
        </pc:spChg>
        <pc:spChg chg="mod">
          <ac:chgData name="Marcia Moraes" userId="c9c67e8a-58e2-4733-9a1c-5d44fec4775b" providerId="ADAL" clId="{20928896-E6FC-4961-B5E2-21BC2BAB77F5}" dt="2023-09-13T18:24:26.260" v="219" actId="1076"/>
          <ac:spMkLst>
            <pc:docMk/>
            <pc:sldMk cId="2881875054" sldId="274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Review Session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452945"/>
          </a:xfrm>
        </p:spPr>
        <p:txBody>
          <a:bodyPr/>
          <a:lstStyle/>
          <a:p>
            <a:r>
              <a:rPr lang="en-US" dirty="0"/>
              <a:t>Classes, Objects, String Formatting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640B-36BF-3C4B-916C-AC584F66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4892"/>
            <a:ext cx="12561453" cy="1015663"/>
          </a:xfrm>
        </p:spPr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66651-B913-2643-95EC-1F7359A42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070555"/>
            <a:ext cx="11832001" cy="4829014"/>
          </a:xfrm>
        </p:spPr>
        <p:txBody>
          <a:bodyPr/>
          <a:lstStyle/>
          <a:p>
            <a:r>
              <a:rPr lang="en-US" dirty="0"/>
              <a:t>If we want to create an object (instance of a class) we need to use the class constructor (new) – we will talk and learn more about this beginning next week.</a:t>
            </a:r>
          </a:p>
          <a:p>
            <a:pPr lvl="1"/>
            <a:r>
              <a:rPr lang="en-US" dirty="0"/>
              <a:t>If you are wondering, String is a special kind of class that does not use new explicitly to create an object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Consider the following instruction: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Since Java needs to relate a type to every variable that is used, in the previous instruction we are using the type of a class, named Scanner, to create a variable, in this case an object (instance of a class) named scanner.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We use the constructor (new) and the name of the class (that is actually the name of the constructor). Scanner needs a parameter to create an object, so we provide System.in, meaning that we are going to read data from the console.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06467" y="2936998"/>
            <a:ext cx="62504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Scanner  </a:t>
            </a:r>
            <a:r>
              <a:rPr lang="en-US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Scanner(System.</a:t>
            </a:r>
            <a:r>
              <a:rPr lang="en-US" i="1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85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640B-36BF-3C4B-916C-AC584F66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4892"/>
            <a:ext cx="12561453" cy="1015663"/>
          </a:xfrm>
        </p:spPr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66651-B913-2643-95EC-1F7359A42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070555"/>
            <a:ext cx="7601525" cy="4420954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Now consider the following instruction: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Rectangle is a class that we created during our lecture. The instruction above is creating an object (instance of a class) named example. The type of that object is Rectangle.</a:t>
            </a:r>
          </a:p>
          <a:p>
            <a:r>
              <a:rPr lang="en-US" dirty="0">
                <a:sym typeface="Wingdings" panose="05000000000000000000" pitchFamily="2" charset="2"/>
              </a:rPr>
              <a:t>We are using “new” to call the constructor Rectangle, which does not has any parameter.</a:t>
            </a:r>
          </a:p>
          <a:p>
            <a:r>
              <a:rPr lang="en-US" dirty="0">
                <a:sym typeface="Wingdings" panose="05000000000000000000" pitchFamily="2" charset="2"/>
              </a:rPr>
              <a:t>Below we have two uses of the example object. Remember: to call a method of an object you need to have </a:t>
            </a:r>
            <a:r>
              <a:rPr lang="en-US" i="1" dirty="0" err="1">
                <a:sym typeface="Wingdings" panose="05000000000000000000" pitchFamily="2" charset="2"/>
              </a:rPr>
              <a:t>objectName.methodName</a:t>
            </a:r>
            <a:r>
              <a:rPr lang="en-US" i="1" dirty="0">
                <a:sym typeface="Wingdings" panose="05000000000000000000" pitchFamily="2" charset="2"/>
              </a:rPr>
              <a:t>(list of parameters)</a:t>
            </a:r>
            <a:r>
              <a:rPr lang="en-US" dirty="0">
                <a:sym typeface="Wingdings" panose="05000000000000000000" pitchFamily="2" charset="2"/>
              </a:rPr>
              <a:t>. You also need to pay attention to what the method is going to return.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45370" y="1686108"/>
            <a:ext cx="91268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Rectangle </a:t>
            </a:r>
            <a:r>
              <a:rPr lang="en-US" i="1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Rectangle(10, 4)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1502" y="5491509"/>
            <a:ext cx="115917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Rectangle </a:t>
            </a:r>
            <a:r>
              <a:rPr lang="en-US" i="1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Rectangle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(10, 4)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width = </a:t>
            </a:r>
            <a:r>
              <a:rPr lang="en-US" b="1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FFC66D"/>
                </a:solidFill>
                <a:latin typeface="Consolas" panose="020B0609020204030204" pitchFamily="49" charset="0"/>
              </a:rPr>
              <a:t>getWidth</a:t>
            </a:r>
            <a:r>
              <a:rPr lang="en-US" b="1" dirty="0">
                <a:solidFill>
                  <a:srgbClr val="FFC66D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System.out.printf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(“Width: %s\n”, width);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example.</a:t>
            </a:r>
            <a:r>
              <a:rPr lang="en-US" b="1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getHeight</a:t>
            </a:r>
            <a:r>
              <a:rPr lang="en-US" b="1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b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90319F-A50A-4172-89AB-BFF2986EC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9914" y="54892"/>
            <a:ext cx="4800600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Rectangle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height;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width;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Rectangle(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height,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width){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height;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width;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height){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height 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double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height;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double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width;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87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640B-36BF-3C4B-916C-AC584F66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4892"/>
            <a:ext cx="12561453" cy="1015663"/>
          </a:xfrm>
        </p:spPr>
        <p:txBody>
          <a:bodyPr/>
          <a:lstStyle/>
          <a:p>
            <a:r>
              <a:rPr lang="en-US"/>
              <a:t>String formatting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66651-B913-2643-95EC-1F7359A42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51289"/>
            <a:ext cx="4505899" cy="6580263"/>
          </a:xfrm>
        </p:spPr>
        <p:txBody>
          <a:bodyPr/>
          <a:lstStyle/>
          <a:p>
            <a:r>
              <a:rPr lang="en-US" dirty="0"/>
              <a:t>In the example we are printing 3 different variables in the same </a:t>
            </a:r>
            <a:r>
              <a:rPr lang="en-US" dirty="0" err="1"/>
              <a:t>printf</a:t>
            </a:r>
            <a:endParaRPr lang="en-US" dirty="0"/>
          </a:p>
          <a:p>
            <a:r>
              <a:rPr lang="en-US" dirty="0"/>
              <a:t>The order of the variables after the comma matters</a:t>
            </a:r>
          </a:p>
          <a:p>
            <a:r>
              <a:rPr lang="en-US" dirty="0"/>
              <a:t>Everything between “ ” will be printed, including commas, spaces, etc.</a:t>
            </a:r>
          </a:p>
          <a:p>
            <a:r>
              <a:rPr lang="en-US" dirty="0"/>
              <a:t>%d – will be substitute by value1, which is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%.2f – will be substitute by value2, which is a double, and it will print just 2 decimals after the point</a:t>
            </a:r>
          </a:p>
          <a:p>
            <a:r>
              <a:rPr lang="en-US" dirty="0"/>
              <a:t>%% - will print one %</a:t>
            </a:r>
          </a:p>
          <a:p>
            <a:r>
              <a:rPr lang="en-US" dirty="0"/>
              <a:t>\n – will do a new line</a:t>
            </a:r>
          </a:p>
          <a:p>
            <a:r>
              <a:rPr lang="en-US" dirty="0"/>
              <a:t>%s – will be substitute by color, which is a String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4274545" y="2073706"/>
            <a:ext cx="976094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</a:rPr>
              <a:t>StringFormatProgram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</a:rPr>
              <a:t>(String[] 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value1 = 12;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value2 = 40.213;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color = “blue";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System.out.printf</a:t>
            </a:r>
            <a:r>
              <a:rPr lang="en-US" dirty="0">
                <a:latin typeface="Consolas" panose="020B0609020204030204" pitchFamily="49" charset="0"/>
              </a:rPr>
              <a:t>(“%d, %.2f%% \n %s”, value1, value2, color);</a:t>
            </a:r>
          </a:p>
          <a:p>
            <a:r>
              <a:rPr lang="en-US" dirty="0">
                <a:latin typeface="Consolas" panose="020B0609020204030204" pitchFamily="49" charset="0"/>
              </a:rPr>
              <a:t>     }  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964" y="5397175"/>
            <a:ext cx="63531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7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6" ma:contentTypeDescription="Create a new document." ma:contentTypeScope="" ma:versionID="8a6cbedf0fa50d039049f798424873e6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8308f6b0971d5393350c61f7dc4d29b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9D3A98-3522-4EE5-94F5-88815D34F7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B4BED8-6587-430C-8C6E-C226A7D33E25}">
  <ds:schemaRefs>
    <ds:schemaRef ds:uri="http://purl.org/dc/elements/1.1/"/>
    <ds:schemaRef ds:uri="92c41bee-f0ee-4aa6-9399-a35fbb883510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e06ed288-fd75-4b50-bbed-f5a5df88c31c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BD8A2F5-6782-4898-9977-D853F7D9FE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1630</TotalTime>
  <Words>632</Words>
  <Application>Microsoft Office PowerPoint</Application>
  <PresentationFormat>Custom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Consolas</vt:lpstr>
      <vt:lpstr>Franklin Gothic Book</vt:lpstr>
      <vt:lpstr>JetBrains Mono</vt:lpstr>
      <vt:lpstr>Proxima Nova</vt:lpstr>
      <vt:lpstr>Vitesse Light</vt:lpstr>
      <vt:lpstr>Wingdings</vt:lpstr>
      <vt:lpstr>Office Theme</vt:lpstr>
      <vt:lpstr>PowerPoint Presentation</vt:lpstr>
      <vt:lpstr>Classes and Objects</vt:lpstr>
      <vt:lpstr>Classes and Objects</vt:lpstr>
      <vt:lpstr>String formatting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61</cp:revision>
  <dcterms:created xsi:type="dcterms:W3CDTF">2020-03-09T22:21:06Z</dcterms:created>
  <dcterms:modified xsi:type="dcterms:W3CDTF">2023-09-13T18:30:11Z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