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9" r:id="rId13"/>
    <p:sldId id="261" r:id="rId14"/>
    <p:sldId id="262" r:id="rId15"/>
    <p:sldId id="263" r:id="rId16"/>
    <p:sldId id="264" r:id="rId17"/>
    <p:sldId id="265" r:id="rId18"/>
    <p:sldId id="273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0" autoAdjust="0"/>
    <p:restoredTop sz="95994" autoAdjust="0"/>
  </p:normalViewPr>
  <p:slideViewPr>
    <p:cSldViewPr snapToGrid="0" snapToObjects="1">
      <p:cViewPr varScale="1">
        <p:scale>
          <a:sx n="58" d="100"/>
          <a:sy n="58" d="100"/>
        </p:scale>
        <p:origin x="784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“CAM”;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E76FE-64EC-624E-A234-65E6CF5F9F25}"/>
              </a:ext>
            </a:extLst>
          </p:cNvPr>
          <p:cNvSpPr txBox="1"/>
          <p:nvPr/>
        </p:nvSpPr>
        <p:spPr>
          <a:xfrm>
            <a:off x="3632379" y="3178159"/>
            <a:ext cx="65528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(String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355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358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question = “The Answer To Life, The Universe And Everything”;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“  is ”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 &lt;- success!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3991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64381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“Don’t forget to bring your ”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“ towel”;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“&lt;h1&gt;” + txt + “&lt;/h1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&gt;”;</a:t>
            </a:r>
            <a:endParaRPr lang="en-US" dirty="0" smtClean="0"/>
          </a:p>
          <a:p>
            <a:pPr fontAlgn="base"/>
            <a:r>
              <a:rPr lang="en-US" dirty="0" smtClean="0"/>
              <a:t>However</a:t>
            </a:r>
            <a:r>
              <a:rPr lang="en-US" dirty="0"/>
              <a:t>, that can be awkward - introducing </a:t>
            </a:r>
            <a:r>
              <a:rPr lang="en-US" b="1" dirty="0" err="1"/>
              <a:t>String.format</a:t>
            </a:r>
            <a:endParaRPr lang="en-US" dirty="0"/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(“Don’t forget to bring your %s towel”,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(“&lt;h1&gt;%s&lt;/h1&gt;”, txt);    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en-US" dirty="0" err="1"/>
              <a:t>System.out.printf</a:t>
            </a:r>
            <a:r>
              <a:rPr lang="en-US" dirty="0"/>
              <a:t>(“&lt;h1&gt;%s&lt;/h1&gt;”, txt);  // prints &lt;h1&gt;Don’t panic&lt;/h1&gt; to the screen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44068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5547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|\n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4BAC-E8DC-4047-AEF5-739C4BFEE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091476"/>
            <a:ext cx="6747086" cy="32698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percentNoFormat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"%";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("%.2f%%",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</p:spTree>
    <p:extLst>
      <p:ext uri="{BB962C8B-B14F-4D97-AF65-F5344CB8AC3E}">
        <p14:creationId xmlns:p14="http://schemas.microsoft.com/office/powerpoint/2010/main" val="26268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Practice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3" y="1675865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exactly output of this program?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2" y="2797730"/>
            <a:ext cx="3177915" cy="1099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Change the </a:t>
            </a:r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to </a:t>
            </a:r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</a:t>
            </a:r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rintf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1" y="4639727"/>
            <a:ext cx="3177915" cy="11110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 the last character that is stored in the color variable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8060"/>
          </a:xfrm>
        </p:spPr>
        <p:txBody>
          <a:bodyPr/>
          <a:lstStyle/>
          <a:p>
            <a:r>
              <a:rPr lang="en-US" dirty="0"/>
              <a:t>There is Lab on Tuesday</a:t>
            </a:r>
          </a:p>
          <a:p>
            <a:pPr lvl="1"/>
            <a:r>
              <a:rPr lang="en-US" dirty="0"/>
              <a:t>No Class Monday – Enjoy Labor Day! </a:t>
            </a:r>
          </a:p>
          <a:p>
            <a:pPr lvl="1"/>
            <a:r>
              <a:rPr lang="en-US" dirty="0"/>
              <a:t>Don’t forget knowledge check (you can do it in advance) </a:t>
            </a:r>
          </a:p>
          <a:p>
            <a:r>
              <a:rPr lang="en-US" dirty="0"/>
              <a:t>Tuesday Lab – important!</a:t>
            </a:r>
          </a:p>
          <a:p>
            <a:pPr lvl="1"/>
            <a:r>
              <a:rPr lang="en-US" dirty="0"/>
              <a:t>Start of your first </a:t>
            </a:r>
            <a:r>
              <a:rPr lang="en-US" b="1" dirty="0"/>
              <a:t>Practical Project</a:t>
            </a:r>
          </a:p>
          <a:p>
            <a:pPr lvl="1"/>
            <a:r>
              <a:rPr lang="en-US" dirty="0" err="1"/>
              <a:t>Practicals</a:t>
            </a:r>
            <a:r>
              <a:rPr lang="en-US" dirty="0"/>
              <a:t> are meant to be *long* and *harder* </a:t>
            </a:r>
          </a:p>
          <a:p>
            <a:pPr lvl="2"/>
            <a:r>
              <a:rPr lang="en-US" dirty="0"/>
              <a:t>but you can do it!</a:t>
            </a:r>
          </a:p>
          <a:p>
            <a:pPr lvl="2"/>
            <a:r>
              <a:rPr lang="en-US" dirty="0"/>
              <a:t>Start early, get help! 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C8B-8ACB-634E-87CC-8767143D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Hang’em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7002-2EAE-FA4C-9D78-28EBC85B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33017"/>
          </a:xfrm>
        </p:spPr>
        <p:txBody>
          <a:bodyPr/>
          <a:lstStyle/>
          <a:p>
            <a:r>
              <a:rPr lang="en-US" dirty="0"/>
              <a:t>Time play </a:t>
            </a:r>
            <a:r>
              <a:rPr lang="en-US" dirty="0" err="1"/>
              <a:t>Hang’em</a:t>
            </a:r>
            <a:endParaRPr lang="en-US" dirty="0"/>
          </a:p>
          <a:p>
            <a:r>
              <a:rPr lang="en-US" dirty="0"/>
              <a:t>In your groups, play a game of hangman </a:t>
            </a:r>
          </a:p>
          <a:p>
            <a:pPr lvl="1"/>
            <a:r>
              <a:rPr lang="en-US" dirty="0"/>
              <a:t>Try to use Java syntax words</a:t>
            </a:r>
          </a:p>
          <a:p>
            <a:pPr lvl="1"/>
            <a:r>
              <a:rPr lang="en-US" dirty="0"/>
              <a:t>Try multiple word sentences </a:t>
            </a:r>
          </a:p>
          <a:p>
            <a:pPr lvl="1"/>
            <a:endParaRPr lang="en-US" dirty="0"/>
          </a:p>
          <a:p>
            <a:r>
              <a:rPr lang="en-US" dirty="0"/>
              <a:t>Ok  - next part, write numbers below each dash</a:t>
            </a:r>
          </a:p>
          <a:p>
            <a:pPr lvl="1"/>
            <a:r>
              <a:rPr lang="en-US" dirty="0"/>
              <a:t>start at 0</a:t>
            </a:r>
          </a:p>
          <a:p>
            <a:pPr lvl="1"/>
            <a:r>
              <a:rPr lang="en-US" dirty="0"/>
              <a:t>make sure to number (index!) the spaces</a:t>
            </a:r>
          </a:p>
          <a:p>
            <a:pPr marL="699614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0 1 2 3 4 5 6 7 8 9</a:t>
            </a:r>
          </a:p>
          <a:p>
            <a:pPr lvl="1"/>
            <a:endParaRPr lang="en-US" dirty="0"/>
          </a:p>
          <a:p>
            <a:r>
              <a:rPr lang="en-US" dirty="0"/>
              <a:t>You just created a java String</a:t>
            </a:r>
          </a:p>
        </p:txBody>
      </p:sp>
    </p:spTree>
    <p:extLst>
      <p:ext uri="{BB962C8B-B14F-4D97-AF65-F5344CB8AC3E}">
        <p14:creationId xmlns:p14="http://schemas.microsoft.com/office/powerpoint/2010/main" val="3658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3454043" y="2916704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 smtClean="0"/>
              <a:t>) 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44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85697"/>
            <a:ext cx="12561453" cy="1015663"/>
          </a:xfrm>
        </p:spPr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1250669" y="4804656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  <a:effectLst/>
              </a:rPr>
              <a:t>char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27227" y="1463722"/>
            <a:ext cx="9139746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Type casting is when you assign a value of one primitive data type to another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92529"/>
              </a:solidFill>
              <a:latin typeface="Proxima Nova" charset="0"/>
            </a:endParaRPr>
          </a:p>
          <a:p>
            <a:pPr defTabSz="914400">
              <a:lnSpc>
                <a:spcPct val="100000"/>
              </a:lnSpc>
            </a:pPr>
            <a:r>
              <a:rPr lang="en-US" altLang="en-US" dirty="0" smtClean="0">
                <a:solidFill>
                  <a:srgbClr val="092529"/>
                </a:solidFill>
                <a:latin typeface="Proxima Nova" charset="0"/>
              </a:rPr>
              <a:t>In 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Java, there are two types of casting</a:t>
            </a:r>
            <a:r>
              <a:rPr lang="en-US" altLang="en-US" dirty="0" smtClean="0">
                <a:solidFill>
                  <a:srgbClr val="092529"/>
                </a:solidFill>
                <a:latin typeface="Proxima Nova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92529"/>
              </a:solidFill>
              <a:latin typeface="Proxima Nova" charset="0"/>
            </a:endParaRPr>
          </a:p>
          <a:p>
            <a:pPr lvl="1"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Widening Casting (automatically) - converting a smaller type to a larger type size</a:t>
            </a:r>
            <a:br>
              <a:rPr lang="en-US" altLang="en-US" dirty="0">
                <a:solidFill>
                  <a:srgbClr val="092529"/>
                </a:solidFill>
                <a:latin typeface="Proxima Nova" charset="0"/>
              </a:rPr>
            </a:b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byte -&gt; short -&gt; char -&gt; 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 -&gt; long -&gt; float -&gt; double</a:t>
            </a:r>
            <a:br>
              <a:rPr lang="en-US" altLang="en-US" dirty="0">
                <a:solidFill>
                  <a:srgbClr val="092529"/>
                </a:solidFill>
                <a:latin typeface="Proxima Nova" charset="0"/>
              </a:rPr>
            </a:b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/>
            </a:r>
            <a:br>
              <a:rPr lang="en-US" altLang="en-US" dirty="0">
                <a:solidFill>
                  <a:srgbClr val="092529"/>
                </a:solidFill>
                <a:latin typeface="Proxima Nova" charset="0"/>
              </a:rPr>
            </a:br>
            <a:endParaRPr lang="en-US" altLang="en-US" dirty="0">
              <a:solidFill>
                <a:srgbClr val="092529"/>
              </a:solidFill>
              <a:latin typeface="Proxima Nova" charset="0"/>
            </a:endParaRPr>
          </a:p>
          <a:p>
            <a:pPr lvl="1"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Narrowing Casting (manually) - converting a larger type to a smaller size type</a:t>
            </a:r>
            <a:br>
              <a:rPr lang="en-US" altLang="en-US" dirty="0">
                <a:solidFill>
                  <a:srgbClr val="092529"/>
                </a:solidFill>
                <a:latin typeface="Proxima Nova" charset="0"/>
              </a:rPr>
            </a:b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double -&gt; float -&gt; long -&gt; 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 -&gt; char -&gt; short -&gt; byte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Practice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1211855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happen when we try to run the program?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2547826"/>
            <a:ext cx="4165361" cy="20657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CastingProgram.java:10: error: incompatible types: possible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lossy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conversion from double to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alt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resultInt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= value1 + value2; ^ 1 error </a:t>
            </a:r>
            <a:endParaRPr lang="en-US" alt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5095750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to solve that error?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Practice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3386567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Manually casting the double variable to an </a:t>
            </a:r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429913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‘x’; // notice single quotes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‘\n’; //the invisible newline character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myChar2 = 57; // bad idea! It sets the value to the character ‘9’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what = (char)‘A’ + 2;  // what is now ‘C’ (used in things like the Caesar cipher)</a:t>
            </a:r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2037</Words>
  <Application>Microsoft Office PowerPoint</Application>
  <PresentationFormat>Custom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Hang’em </vt:lpstr>
      <vt:lpstr>Reading Check-in</vt:lpstr>
      <vt:lpstr>Casting</vt:lpstr>
      <vt:lpstr>Quick Practice</vt:lpstr>
      <vt:lpstr>Quick Practice</vt:lpstr>
      <vt:lpstr>Characters (char)</vt:lpstr>
      <vt:lpstr>Let’s talk about String</vt:lpstr>
      <vt:lpstr>First, Let’s Think About Memory</vt:lpstr>
      <vt:lpstr>String Methods</vt:lpstr>
      <vt:lpstr>Reading Check-in</vt:lpstr>
      <vt:lpstr>String Concatenation</vt:lpstr>
      <vt:lpstr>String.format/printf </vt:lpstr>
      <vt:lpstr>Example</vt:lpstr>
      <vt:lpstr>Numbers in String format</vt:lpstr>
      <vt:lpstr>String.format References</vt:lpstr>
      <vt:lpstr>Quick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23</cp:revision>
  <dcterms:created xsi:type="dcterms:W3CDTF">2020-03-09T02:20:26Z</dcterms:created>
  <dcterms:modified xsi:type="dcterms:W3CDTF">2021-09-01T19:09:39Z</dcterms:modified>
</cp:coreProperties>
</file>