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64" d="100"/>
          <a:sy n="64" d="100"/>
        </p:scale>
        <p:origin x="644" y="3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wOrmr5kT-48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Warm Up Question: What are your favorite Applications? Do they rely on servers or the internet? Do they make assumptions about their audience? (snapchat for example)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 descr="How to solve problems like a designer">
            <a:hlinkClick r:id="" action="ppaction://media"/>
            <a:extLst>
              <a:ext uri="{FF2B5EF4-FFF2-40B4-BE49-F238E27FC236}">
                <a16:creationId xmlns:a16="http://schemas.microsoft.com/office/drawing/2014/main" id="{1CA5B0BB-8938-6B4E-81CC-10D74050B9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041E7248-58C7-4786-98B3-B2D9A2F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3236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67E58-D6C2-F24B-8C30-C27AD559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4CAC-546E-9C43-BCB0-A9D75096F1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88610"/>
          </a:xfrm>
        </p:spPr>
        <p:txBody>
          <a:bodyPr/>
          <a:lstStyle/>
          <a:p>
            <a:r>
              <a:rPr lang="en-US" dirty="0"/>
              <a:t>Observe</a:t>
            </a:r>
          </a:p>
          <a:p>
            <a:pPr lvl="1"/>
            <a:r>
              <a:rPr lang="en-US" dirty="0"/>
              <a:t>Emphasize with your audience</a:t>
            </a:r>
          </a:p>
          <a:p>
            <a:pPr lvl="1"/>
            <a:r>
              <a:rPr lang="en-US" dirty="0"/>
              <a:t>Gather ideas</a:t>
            </a:r>
          </a:p>
          <a:p>
            <a:r>
              <a:rPr lang="en-US" dirty="0"/>
              <a:t>Ideation</a:t>
            </a:r>
          </a:p>
          <a:p>
            <a:pPr lvl="1"/>
            <a:r>
              <a:rPr lang="en-US" dirty="0"/>
              <a:t>Assemble ideas into requirements</a:t>
            </a:r>
          </a:p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Write some code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 the code you write, both internal and external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4401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A322B-2141-0B42-8FBE-32DBC0A6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Coding Practice – Loops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35F23-D49B-1043-AF85-136962137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C9FF-AB67-154E-8516-214EF227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36BB-A6F6-754A-890B-9BA72FD4E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58994"/>
            <a:ext cx="12561453" cy="5782096"/>
          </a:xfrm>
        </p:spPr>
        <p:txBody>
          <a:bodyPr/>
          <a:lstStyle/>
          <a:p>
            <a:r>
              <a:rPr lang="en-US" sz="1600" dirty="0"/>
              <a:t>Individually</a:t>
            </a:r>
          </a:p>
          <a:p>
            <a:pPr lvl="1"/>
            <a:r>
              <a:rPr lang="en-US" sz="1400" dirty="0"/>
              <a:t>Write a method on paper</a:t>
            </a:r>
          </a:p>
          <a:p>
            <a:pPr lvl="2"/>
            <a:r>
              <a:rPr lang="en-US" sz="1400" dirty="0"/>
              <a:t>returns a String</a:t>
            </a:r>
          </a:p>
          <a:p>
            <a:pPr lvl="2"/>
            <a:r>
              <a:rPr lang="en-US" sz="1400" dirty="0"/>
              <a:t>takes in three parameters, String </a:t>
            </a:r>
            <a:r>
              <a:rPr lang="en-US" sz="1400" b="1" dirty="0"/>
              <a:t>str</a:t>
            </a:r>
            <a:r>
              <a:rPr lang="en-US" sz="1400" dirty="0"/>
              <a:t>, and int </a:t>
            </a:r>
            <a:r>
              <a:rPr lang="en-US" sz="1400" b="1" dirty="0"/>
              <a:t>start</a:t>
            </a:r>
            <a:r>
              <a:rPr lang="en-US" sz="1400" dirty="0"/>
              <a:t> and</a:t>
            </a:r>
            <a:r>
              <a:rPr lang="en-US" sz="1400" b="1" dirty="0"/>
              <a:t> </a:t>
            </a:r>
            <a:r>
              <a:rPr lang="en-US" sz="1400" dirty="0"/>
              <a:t>int</a:t>
            </a:r>
            <a:r>
              <a:rPr lang="en-US" sz="1400" b="1" dirty="0"/>
              <a:t> end</a:t>
            </a:r>
          </a:p>
          <a:p>
            <a:pPr lvl="1"/>
            <a:r>
              <a:rPr lang="en-US" sz="1400" dirty="0"/>
              <a:t>In the method, </a:t>
            </a:r>
          </a:p>
          <a:p>
            <a:pPr lvl="2"/>
            <a:r>
              <a:rPr lang="en-US" sz="1400" dirty="0"/>
              <a:t>write a loop that goes from start and &lt; end</a:t>
            </a:r>
          </a:p>
          <a:p>
            <a:pPr lvl="2"/>
            <a:r>
              <a:rPr lang="en-US" sz="1400" dirty="0"/>
              <a:t>it grabs the </a:t>
            </a:r>
            <a:r>
              <a:rPr lang="en-US" sz="1400" dirty="0" err="1"/>
              <a:t>charAt</a:t>
            </a:r>
            <a:r>
              <a:rPr lang="en-US" sz="1400" dirty="0"/>
              <a:t> that index, and adds it to a string (hint, start with an empty string)</a:t>
            </a:r>
          </a:p>
          <a:p>
            <a:pPr lvl="2"/>
            <a:r>
              <a:rPr lang="en-US" sz="1400" dirty="0"/>
              <a:t>returns the new string you built!</a:t>
            </a:r>
          </a:p>
          <a:p>
            <a:pPr lvl="1"/>
            <a:r>
              <a:rPr lang="en-US" sz="1400" dirty="0"/>
              <a:t>After five minutes, </a:t>
            </a:r>
            <a:r>
              <a:rPr lang="en-US" sz="1400" b="1" dirty="0"/>
              <a:t>we will have you pair up, and work together on the method</a:t>
            </a:r>
          </a:p>
          <a:p>
            <a:r>
              <a:rPr lang="en-US" sz="1600" dirty="0"/>
              <a:t>Question</a:t>
            </a:r>
          </a:p>
          <a:p>
            <a:pPr lvl="1"/>
            <a:r>
              <a:rPr lang="en-US" sz="1400" dirty="0"/>
              <a:t>What method did you just build?</a:t>
            </a:r>
          </a:p>
          <a:p>
            <a:pPr lvl="1"/>
            <a:r>
              <a:rPr lang="en-US" sz="1400" dirty="0"/>
              <a:t>Does it seem familiar?</a:t>
            </a:r>
          </a:p>
          <a:p>
            <a:r>
              <a:rPr lang="en-US" sz="1600" dirty="0"/>
              <a:t>Overload the method</a:t>
            </a:r>
          </a:p>
          <a:p>
            <a:pPr lvl="1"/>
            <a:r>
              <a:rPr lang="en-US" sz="1400" dirty="0"/>
              <a:t>takes in two parameters, String </a:t>
            </a:r>
            <a:r>
              <a:rPr lang="en-US" sz="1400" b="1" dirty="0"/>
              <a:t>str</a:t>
            </a:r>
            <a:r>
              <a:rPr lang="en-US" sz="1400" dirty="0"/>
              <a:t>, and int </a:t>
            </a:r>
            <a:r>
              <a:rPr lang="en-US" sz="1400" b="1" dirty="0"/>
              <a:t>start  </a:t>
            </a:r>
          </a:p>
          <a:p>
            <a:pPr lvl="1"/>
            <a:r>
              <a:rPr lang="en-US" sz="1400" dirty="0"/>
              <a:t>Assumes end is the </a:t>
            </a:r>
            <a:r>
              <a:rPr lang="en-US" sz="1400" dirty="0" err="1"/>
              <a:t>str.length</a:t>
            </a:r>
            <a:r>
              <a:rPr lang="en-US" sz="1400" dirty="0"/>
              <a:t>()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6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E28-7433-3543-B02E-9CB70697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F57EA-BBAF-4543-BF80-96CD3B7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356515"/>
            <a:ext cx="7581900" cy="59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5CF-3F2A-DF41-B45B-7627EA08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6E5E4-D78F-2846-B565-C8D48849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45" y="448059"/>
            <a:ext cx="7150410" cy="6829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8C3E5-519B-DC47-BC6F-D2B847230F75}"/>
              </a:ext>
            </a:extLst>
          </p:cNvPr>
          <p:cNvSpPr txBox="1"/>
          <p:nvPr/>
        </p:nvSpPr>
        <p:spPr>
          <a:xfrm>
            <a:off x="1354666" y="1565322"/>
            <a:ext cx="34360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lot is going on in this one!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Talk it through with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TA will guide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D4754-3F0F-F643-807C-040DB90D2035}"/>
              </a:ext>
            </a:extLst>
          </p:cNvPr>
          <p:cNvSpPr txBox="1"/>
          <p:nvPr/>
        </p:nvSpPr>
        <p:spPr>
          <a:xfrm>
            <a:off x="993423" y="3970752"/>
            <a:ext cx="353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3 questions in one</a:t>
            </a:r>
          </a:p>
        </p:txBody>
      </p:sp>
    </p:spTree>
    <p:extLst>
      <p:ext uri="{BB962C8B-B14F-4D97-AF65-F5344CB8AC3E}">
        <p14:creationId xmlns:p14="http://schemas.microsoft.com/office/powerpoint/2010/main" val="21287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221</Words>
  <Application>Microsoft Office PowerPoint</Application>
  <PresentationFormat>Custom</PresentationFormat>
  <Paragraphs>37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Design Thinking</vt:lpstr>
      <vt:lpstr>Design Thinking</vt:lpstr>
      <vt:lpstr>Coding Practice – Loops and Strings</vt:lpstr>
      <vt:lpstr>Let’s Practice</vt:lpstr>
      <vt:lpstr>Knowledge Check</vt:lpstr>
      <vt:lpstr>Knowledge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Rachel M</cp:lastModifiedBy>
  <cp:revision>3</cp:revision>
  <dcterms:created xsi:type="dcterms:W3CDTF">2020-09-29T02:35:03Z</dcterms:created>
  <dcterms:modified xsi:type="dcterms:W3CDTF">2022-02-22T00:41:26Z</dcterms:modified>
</cp:coreProperties>
</file>