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56" r:id="rId5"/>
    <p:sldId id="272" r:id="rId6"/>
    <p:sldId id="260" r:id="rId7"/>
    <p:sldId id="257" r:id="rId8"/>
    <p:sldId id="261" r:id="rId9"/>
    <p:sldId id="262" r:id="rId10"/>
    <p:sldId id="258" r:id="rId11"/>
    <p:sldId id="259" r:id="rId12"/>
    <p:sldId id="264" r:id="rId13"/>
    <p:sldId id="274" r:id="rId14"/>
    <p:sldId id="275" r:id="rId15"/>
    <p:sldId id="276" r:id="rId16"/>
    <p:sldId id="277" r:id="rId17"/>
    <p:sldId id="273" r:id="rId18"/>
    <p:sldId id="268" r:id="rId19"/>
    <p:sldId id="269" r:id="rId20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2529"/>
    <a:srgbClr val="7F7F7F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87" autoAdjust="0"/>
    <p:restoredTop sz="95994" autoAdjust="0"/>
  </p:normalViewPr>
  <p:slideViewPr>
    <p:cSldViewPr snapToGrid="0" snapToObjects="1">
      <p:cViewPr varScale="1">
        <p:scale>
          <a:sx n="59" d="100"/>
          <a:sy n="59" d="100"/>
        </p:scale>
        <p:origin x="728" y="52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ia Moraes" userId="c9c67e8a-58e2-4733-9a1c-5d44fec4775b" providerId="ADAL" clId="{BF9F4715-2091-4503-AE47-A65429C44549}"/>
    <pc:docChg chg="custSel addSld modSld">
      <pc:chgData name="Marcia Moraes" userId="c9c67e8a-58e2-4733-9a1c-5d44fec4775b" providerId="ADAL" clId="{BF9F4715-2091-4503-AE47-A65429C44549}" dt="2023-03-27T16:58:56.220" v="378" actId="20577"/>
      <pc:docMkLst>
        <pc:docMk/>
      </pc:docMkLst>
      <pc:sldChg chg="modSp">
        <pc:chgData name="Marcia Moraes" userId="c9c67e8a-58e2-4733-9a1c-5d44fec4775b" providerId="ADAL" clId="{BF9F4715-2091-4503-AE47-A65429C44549}" dt="2023-03-27T16:09:40.162" v="30" actId="20577"/>
        <pc:sldMkLst>
          <pc:docMk/>
          <pc:sldMk cId="661209559" sldId="256"/>
        </pc:sldMkLst>
        <pc:spChg chg="mod">
          <ac:chgData name="Marcia Moraes" userId="c9c67e8a-58e2-4733-9a1c-5d44fec4775b" providerId="ADAL" clId="{BF9F4715-2091-4503-AE47-A65429C44549}" dt="2023-03-27T16:09:40.162" v="30" actId="20577"/>
          <ac:spMkLst>
            <pc:docMk/>
            <pc:sldMk cId="661209559" sldId="256"/>
            <ac:spMk id="4" creationId="{36830EDF-82C3-4D4E-8F52-61F2DB42DA11}"/>
          </ac:spMkLst>
        </pc:spChg>
      </pc:sldChg>
      <pc:sldChg chg="modSp">
        <pc:chgData name="Marcia Moraes" userId="c9c67e8a-58e2-4733-9a1c-5d44fec4775b" providerId="ADAL" clId="{BF9F4715-2091-4503-AE47-A65429C44549}" dt="2023-03-27T16:51:57.148" v="289" actId="20577"/>
        <pc:sldMkLst>
          <pc:docMk/>
          <pc:sldMk cId="2465048228" sldId="268"/>
        </pc:sldMkLst>
        <pc:spChg chg="mod">
          <ac:chgData name="Marcia Moraes" userId="c9c67e8a-58e2-4733-9a1c-5d44fec4775b" providerId="ADAL" clId="{BF9F4715-2091-4503-AE47-A65429C44549}" dt="2023-03-27T16:51:57.148" v="289" actId="20577"/>
          <ac:spMkLst>
            <pc:docMk/>
            <pc:sldMk cId="2465048228" sldId="268"/>
            <ac:spMk id="2" creationId="{01E3C672-DFE0-42B2-BEBA-C41AFB74A5E7}"/>
          </ac:spMkLst>
        </pc:spChg>
      </pc:sldChg>
      <pc:sldChg chg="delSp modSp">
        <pc:chgData name="Marcia Moraes" userId="c9c67e8a-58e2-4733-9a1c-5d44fec4775b" providerId="ADAL" clId="{BF9F4715-2091-4503-AE47-A65429C44549}" dt="2023-03-27T16:53:05.822" v="310" actId="478"/>
        <pc:sldMkLst>
          <pc:docMk/>
          <pc:sldMk cId="589670357" sldId="269"/>
        </pc:sldMkLst>
        <pc:spChg chg="mod">
          <ac:chgData name="Marcia Moraes" userId="c9c67e8a-58e2-4733-9a1c-5d44fec4775b" providerId="ADAL" clId="{BF9F4715-2091-4503-AE47-A65429C44549}" dt="2023-03-27T16:53:02.444" v="309" actId="20577"/>
          <ac:spMkLst>
            <pc:docMk/>
            <pc:sldMk cId="589670357" sldId="269"/>
            <ac:spMk id="2" creationId="{158CF91B-5EEF-4E33-B6B8-3D7CC1B262E4}"/>
          </ac:spMkLst>
        </pc:spChg>
        <pc:spChg chg="del">
          <ac:chgData name="Marcia Moraes" userId="c9c67e8a-58e2-4733-9a1c-5d44fec4775b" providerId="ADAL" clId="{BF9F4715-2091-4503-AE47-A65429C44549}" dt="2023-03-27T16:53:05.822" v="310" actId="478"/>
          <ac:spMkLst>
            <pc:docMk/>
            <pc:sldMk cId="589670357" sldId="269"/>
            <ac:spMk id="4" creationId="{00E026F7-AACB-4A28-BA90-3CC883972E5E}"/>
          </ac:spMkLst>
        </pc:spChg>
      </pc:sldChg>
      <pc:sldChg chg="modSp">
        <pc:chgData name="Marcia Moraes" userId="c9c67e8a-58e2-4733-9a1c-5d44fec4775b" providerId="ADAL" clId="{BF9F4715-2091-4503-AE47-A65429C44549}" dt="2023-03-27T16:15:56.115" v="126" actId="20577"/>
        <pc:sldMkLst>
          <pc:docMk/>
          <pc:sldMk cId="2571368551" sldId="272"/>
        </pc:sldMkLst>
        <pc:spChg chg="mod">
          <ac:chgData name="Marcia Moraes" userId="c9c67e8a-58e2-4733-9a1c-5d44fec4775b" providerId="ADAL" clId="{BF9F4715-2091-4503-AE47-A65429C44549}" dt="2023-03-27T16:12:36.658" v="88" actId="6549"/>
          <ac:spMkLst>
            <pc:docMk/>
            <pc:sldMk cId="2571368551" sldId="272"/>
            <ac:spMk id="5" creationId="{1E54CBCD-3447-4F03-970A-F1628F46BEF2}"/>
          </ac:spMkLst>
        </pc:spChg>
        <pc:spChg chg="mod">
          <ac:chgData name="Marcia Moraes" userId="c9c67e8a-58e2-4733-9a1c-5d44fec4775b" providerId="ADAL" clId="{BF9F4715-2091-4503-AE47-A65429C44549}" dt="2023-03-27T16:15:56.115" v="126" actId="20577"/>
          <ac:spMkLst>
            <pc:docMk/>
            <pc:sldMk cId="2571368551" sldId="272"/>
            <ac:spMk id="11" creationId="{BDA0DBC1-29A7-4498-B9AA-9B174D0FEC3E}"/>
          </ac:spMkLst>
        </pc:spChg>
      </pc:sldChg>
      <pc:sldChg chg="modSp">
        <pc:chgData name="Marcia Moraes" userId="c9c67e8a-58e2-4733-9a1c-5d44fec4775b" providerId="ADAL" clId="{BF9F4715-2091-4503-AE47-A65429C44549}" dt="2023-03-27T16:58:56.220" v="378" actId="20577"/>
        <pc:sldMkLst>
          <pc:docMk/>
          <pc:sldMk cId="1583649201" sldId="273"/>
        </pc:sldMkLst>
        <pc:spChg chg="mod">
          <ac:chgData name="Marcia Moraes" userId="c9c67e8a-58e2-4733-9a1c-5d44fec4775b" providerId="ADAL" clId="{BF9F4715-2091-4503-AE47-A65429C44549}" dt="2023-03-27T16:58:56.220" v="378" actId="20577"/>
          <ac:spMkLst>
            <pc:docMk/>
            <pc:sldMk cId="1583649201" sldId="273"/>
            <ac:spMk id="3" creationId="{507F2138-38CE-FB4F-963C-1AF7D9CA4471}"/>
          </ac:spMkLst>
        </pc:spChg>
      </pc:sldChg>
      <pc:sldChg chg="addSp delSp modSp add modAnim">
        <pc:chgData name="Marcia Moraes" userId="c9c67e8a-58e2-4733-9a1c-5d44fec4775b" providerId="ADAL" clId="{BF9F4715-2091-4503-AE47-A65429C44549}" dt="2023-03-27T16:23:52.346" v="187"/>
        <pc:sldMkLst>
          <pc:docMk/>
          <pc:sldMk cId="3715615924" sldId="274"/>
        </pc:sldMkLst>
        <pc:spChg chg="mod">
          <ac:chgData name="Marcia Moraes" userId="c9c67e8a-58e2-4733-9a1c-5d44fec4775b" providerId="ADAL" clId="{BF9F4715-2091-4503-AE47-A65429C44549}" dt="2023-03-27T16:19:54.506" v="168" actId="20577"/>
          <ac:spMkLst>
            <pc:docMk/>
            <pc:sldMk cId="3715615924" sldId="274"/>
            <ac:spMk id="2" creationId="{2DBAED83-8A0A-0548-BA23-13CB5D45BC8F}"/>
          </ac:spMkLst>
        </pc:spChg>
        <pc:spChg chg="del">
          <ac:chgData name="Marcia Moraes" userId="c9c67e8a-58e2-4733-9a1c-5d44fec4775b" providerId="ADAL" clId="{BF9F4715-2091-4503-AE47-A65429C44549}" dt="2023-03-27T16:20:14.196" v="170" actId="478"/>
          <ac:spMkLst>
            <pc:docMk/>
            <pc:sldMk cId="3715615924" sldId="274"/>
            <ac:spMk id="3" creationId="{507F2138-38CE-FB4F-963C-1AF7D9CA4471}"/>
          </ac:spMkLst>
        </pc:spChg>
        <pc:spChg chg="del">
          <ac:chgData name="Marcia Moraes" userId="c9c67e8a-58e2-4733-9a1c-5d44fec4775b" providerId="ADAL" clId="{BF9F4715-2091-4503-AE47-A65429C44549}" dt="2023-03-27T16:20:09.713" v="169" actId="478"/>
          <ac:spMkLst>
            <pc:docMk/>
            <pc:sldMk cId="3715615924" sldId="274"/>
            <ac:spMk id="5" creationId="{BC3294FB-6AA5-4C38-ACE3-3B21B7375403}"/>
          </ac:spMkLst>
        </pc:spChg>
        <pc:spChg chg="add del mod">
          <ac:chgData name="Marcia Moraes" userId="c9c67e8a-58e2-4733-9a1c-5d44fec4775b" providerId="ADAL" clId="{BF9F4715-2091-4503-AE47-A65429C44549}" dt="2023-03-27T16:20:39.439" v="173" actId="478"/>
          <ac:spMkLst>
            <pc:docMk/>
            <pc:sldMk cId="3715615924" sldId="274"/>
            <ac:spMk id="6" creationId="{7D0EB016-8275-42CE-A525-758019B1CF6C}"/>
          </ac:spMkLst>
        </pc:spChg>
        <pc:picChg chg="add mod">
          <ac:chgData name="Marcia Moraes" userId="c9c67e8a-58e2-4733-9a1c-5d44fec4775b" providerId="ADAL" clId="{BF9F4715-2091-4503-AE47-A65429C44549}" dt="2023-03-27T16:22:34.515" v="181" actId="1076"/>
          <ac:picMkLst>
            <pc:docMk/>
            <pc:sldMk cId="3715615924" sldId="274"/>
            <ac:picMk id="7" creationId="{56E929CB-8E45-46F5-B012-D24592395CED}"/>
          </ac:picMkLst>
        </pc:picChg>
        <pc:picChg chg="add del">
          <ac:chgData name="Marcia Moraes" userId="c9c67e8a-58e2-4733-9a1c-5d44fec4775b" providerId="ADAL" clId="{BF9F4715-2091-4503-AE47-A65429C44549}" dt="2023-03-27T16:21:47.070" v="176" actId="478"/>
          <ac:picMkLst>
            <pc:docMk/>
            <pc:sldMk cId="3715615924" sldId="274"/>
            <ac:picMk id="8" creationId="{BE21B415-87B5-4F3D-8D39-F2D3BDD5CEC6}"/>
          </ac:picMkLst>
        </pc:picChg>
        <pc:picChg chg="add mod">
          <ac:chgData name="Marcia Moraes" userId="c9c67e8a-58e2-4733-9a1c-5d44fec4775b" providerId="ADAL" clId="{BF9F4715-2091-4503-AE47-A65429C44549}" dt="2023-03-27T16:22:41.427" v="182" actId="1076"/>
          <ac:picMkLst>
            <pc:docMk/>
            <pc:sldMk cId="3715615924" sldId="274"/>
            <ac:picMk id="9" creationId="{394FD34C-EDAF-4490-B72A-CE018B12FB68}"/>
          </ac:picMkLst>
        </pc:picChg>
        <pc:picChg chg="add mod">
          <ac:chgData name="Marcia Moraes" userId="c9c67e8a-58e2-4733-9a1c-5d44fec4775b" providerId="ADAL" clId="{BF9F4715-2091-4503-AE47-A65429C44549}" dt="2023-03-27T16:22:30.399" v="180" actId="1076"/>
          <ac:picMkLst>
            <pc:docMk/>
            <pc:sldMk cId="3715615924" sldId="274"/>
            <ac:picMk id="10" creationId="{B7DEB14E-55B9-4F2E-AC20-03BC01D53DE3}"/>
          </ac:picMkLst>
        </pc:picChg>
        <pc:picChg chg="add mod">
          <ac:chgData name="Marcia Moraes" userId="c9c67e8a-58e2-4733-9a1c-5d44fec4775b" providerId="ADAL" clId="{BF9F4715-2091-4503-AE47-A65429C44549}" dt="2023-03-27T16:23:20.200" v="184" actId="1076"/>
          <ac:picMkLst>
            <pc:docMk/>
            <pc:sldMk cId="3715615924" sldId="274"/>
            <ac:picMk id="11" creationId="{A0AE86B8-2766-40C2-9708-606E6F740123}"/>
          </ac:picMkLst>
        </pc:picChg>
        <pc:picChg chg="add mod">
          <ac:chgData name="Marcia Moraes" userId="c9c67e8a-58e2-4733-9a1c-5d44fec4775b" providerId="ADAL" clId="{BF9F4715-2091-4503-AE47-A65429C44549}" dt="2023-03-27T16:23:49.707" v="186" actId="1076"/>
          <ac:picMkLst>
            <pc:docMk/>
            <pc:sldMk cId="3715615924" sldId="274"/>
            <ac:picMk id="12" creationId="{5DC2DC2C-6A1C-460D-85A1-1651E281C2DE}"/>
          </ac:picMkLst>
        </pc:picChg>
      </pc:sldChg>
      <pc:sldChg chg="delSp modSp delAnim">
        <pc:chgData name="Marcia Moraes" userId="c9c67e8a-58e2-4733-9a1c-5d44fec4775b" providerId="ADAL" clId="{BF9F4715-2091-4503-AE47-A65429C44549}" dt="2023-03-27T16:32:44.254" v="214" actId="1076"/>
        <pc:sldMkLst>
          <pc:docMk/>
          <pc:sldMk cId="937212315" sldId="275"/>
        </pc:sldMkLst>
        <pc:spChg chg="mod">
          <ac:chgData name="Marcia Moraes" userId="c9c67e8a-58e2-4733-9a1c-5d44fec4775b" providerId="ADAL" clId="{BF9F4715-2091-4503-AE47-A65429C44549}" dt="2023-03-27T16:26:56.652" v="189" actId="1076"/>
          <ac:spMkLst>
            <pc:docMk/>
            <pc:sldMk cId="937212315" sldId="275"/>
            <ac:spMk id="2" creationId="{017F8622-A942-7747-97AF-5DBB1715C95D}"/>
          </ac:spMkLst>
        </pc:spChg>
        <pc:spChg chg="mod">
          <ac:chgData name="Marcia Moraes" userId="c9c67e8a-58e2-4733-9a1c-5d44fec4775b" providerId="ADAL" clId="{BF9F4715-2091-4503-AE47-A65429C44549}" dt="2023-03-27T16:32:35.691" v="212" actId="5793"/>
          <ac:spMkLst>
            <pc:docMk/>
            <pc:sldMk cId="937212315" sldId="275"/>
            <ac:spMk id="3" creationId="{13F89D5A-AB50-3643-8D05-9160C6481A9E}"/>
          </ac:spMkLst>
        </pc:spChg>
        <pc:spChg chg="mod">
          <ac:chgData name="Marcia Moraes" userId="c9c67e8a-58e2-4733-9a1c-5d44fec4775b" providerId="ADAL" clId="{BF9F4715-2091-4503-AE47-A65429C44549}" dt="2023-03-27T16:32:44.254" v="214" actId="1076"/>
          <ac:spMkLst>
            <pc:docMk/>
            <pc:sldMk cId="937212315" sldId="275"/>
            <ac:spMk id="4" creationId="{313E92A7-F87C-8749-8077-6AF601BC96DD}"/>
          </ac:spMkLst>
        </pc:spChg>
        <pc:spChg chg="mod">
          <ac:chgData name="Marcia Moraes" userId="c9c67e8a-58e2-4733-9a1c-5d44fec4775b" providerId="ADAL" clId="{BF9F4715-2091-4503-AE47-A65429C44549}" dt="2023-03-27T16:32:41.226" v="213" actId="1076"/>
          <ac:spMkLst>
            <pc:docMk/>
            <pc:sldMk cId="937212315" sldId="275"/>
            <ac:spMk id="5" creationId="{4E9C2A46-B9E5-0E4F-976F-D911DC94B05C}"/>
          </ac:spMkLst>
        </pc:spChg>
        <pc:cxnChg chg="del">
          <ac:chgData name="Marcia Moraes" userId="c9c67e8a-58e2-4733-9a1c-5d44fec4775b" providerId="ADAL" clId="{BF9F4715-2091-4503-AE47-A65429C44549}" dt="2023-03-27T16:27:29.927" v="198" actId="478"/>
          <ac:cxnSpMkLst>
            <pc:docMk/>
            <pc:sldMk cId="937212315" sldId="275"/>
            <ac:cxnSpMk id="13" creationId="{3D49B7EA-A361-DA45-82EE-A7593AB9422E}"/>
          </ac:cxnSpMkLst>
        </pc:cxnChg>
        <pc:cxnChg chg="del">
          <ac:chgData name="Marcia Moraes" userId="c9c67e8a-58e2-4733-9a1c-5d44fec4775b" providerId="ADAL" clId="{BF9F4715-2091-4503-AE47-A65429C44549}" dt="2023-03-27T16:27:28.814" v="197" actId="478"/>
          <ac:cxnSpMkLst>
            <pc:docMk/>
            <pc:sldMk cId="937212315" sldId="275"/>
            <ac:cxnSpMk id="14" creationId="{CE0CE7D8-48B9-9B4D-9A11-068F32CE0924}"/>
          </ac:cxnSpMkLst>
        </pc:cxnChg>
      </pc:sldChg>
      <pc:sldChg chg="modSp">
        <pc:chgData name="Marcia Moraes" userId="c9c67e8a-58e2-4733-9a1c-5d44fec4775b" providerId="ADAL" clId="{BF9F4715-2091-4503-AE47-A65429C44549}" dt="2023-03-27T16:40:03.646" v="234" actId="1076"/>
        <pc:sldMkLst>
          <pc:docMk/>
          <pc:sldMk cId="3022366140" sldId="276"/>
        </pc:sldMkLst>
        <pc:spChg chg="mod">
          <ac:chgData name="Marcia Moraes" userId="c9c67e8a-58e2-4733-9a1c-5d44fec4775b" providerId="ADAL" clId="{BF9F4715-2091-4503-AE47-A65429C44549}" dt="2023-03-27T16:40:00.570" v="233" actId="14100"/>
          <ac:spMkLst>
            <pc:docMk/>
            <pc:sldMk cId="3022366140" sldId="276"/>
            <ac:spMk id="5" creationId="{0D9F985C-727B-A347-B280-DCF39519EFE7}"/>
          </ac:spMkLst>
        </pc:spChg>
        <pc:spChg chg="mod">
          <ac:chgData name="Marcia Moraes" userId="c9c67e8a-58e2-4733-9a1c-5d44fec4775b" providerId="ADAL" clId="{BF9F4715-2091-4503-AE47-A65429C44549}" dt="2023-03-27T16:40:03.646" v="234" actId="1076"/>
          <ac:spMkLst>
            <pc:docMk/>
            <pc:sldMk cId="3022366140" sldId="276"/>
            <ac:spMk id="7" creationId="{A9C7387D-4EED-1145-BB39-91C27DFF0255}"/>
          </ac:spMkLst>
        </pc:spChg>
      </pc:sldChg>
      <pc:sldChg chg="modSp">
        <pc:chgData name="Marcia Moraes" userId="c9c67e8a-58e2-4733-9a1c-5d44fec4775b" providerId="ADAL" clId="{BF9F4715-2091-4503-AE47-A65429C44549}" dt="2023-03-27T16:47:37.539" v="268" actId="1076"/>
        <pc:sldMkLst>
          <pc:docMk/>
          <pc:sldMk cId="2591500199" sldId="277"/>
        </pc:sldMkLst>
        <pc:spChg chg="mod">
          <ac:chgData name="Marcia Moraes" userId="c9c67e8a-58e2-4733-9a1c-5d44fec4775b" providerId="ADAL" clId="{BF9F4715-2091-4503-AE47-A65429C44549}" dt="2023-03-27T16:43:38.574" v="246" actId="1076"/>
          <ac:spMkLst>
            <pc:docMk/>
            <pc:sldMk cId="2591500199" sldId="277"/>
            <ac:spMk id="2" creationId="{8EDE402C-D8EA-0C43-858F-6EC58E3E0C4D}"/>
          </ac:spMkLst>
        </pc:spChg>
        <pc:spChg chg="mod">
          <ac:chgData name="Marcia Moraes" userId="c9c67e8a-58e2-4733-9a1c-5d44fec4775b" providerId="ADAL" clId="{BF9F4715-2091-4503-AE47-A65429C44549}" dt="2023-03-27T16:43:40.859" v="247" actId="1076"/>
          <ac:spMkLst>
            <pc:docMk/>
            <pc:sldMk cId="2591500199" sldId="277"/>
            <ac:spMk id="3" creationId="{91B161D8-3227-F245-85C6-43E5EB28B1DD}"/>
          </ac:spMkLst>
        </pc:spChg>
        <pc:spChg chg="mod">
          <ac:chgData name="Marcia Moraes" userId="c9c67e8a-58e2-4733-9a1c-5d44fec4775b" providerId="ADAL" clId="{BF9F4715-2091-4503-AE47-A65429C44549}" dt="2023-03-27T16:45:19.860" v="261" actId="20577"/>
          <ac:spMkLst>
            <pc:docMk/>
            <pc:sldMk cId="2591500199" sldId="277"/>
            <ac:spMk id="5" creationId="{D1B6830A-A7A0-EA4E-B3AC-B9D38061E631}"/>
          </ac:spMkLst>
        </pc:spChg>
        <pc:spChg chg="mod">
          <ac:chgData name="Marcia Moraes" userId="c9c67e8a-58e2-4733-9a1c-5d44fec4775b" providerId="ADAL" clId="{BF9F4715-2091-4503-AE47-A65429C44549}" dt="2023-03-27T16:43:42.846" v="248" actId="1076"/>
          <ac:spMkLst>
            <pc:docMk/>
            <pc:sldMk cId="2591500199" sldId="277"/>
            <ac:spMk id="6" creationId="{92D60BC4-DE18-F949-9A44-CED214AF9442}"/>
          </ac:spMkLst>
        </pc:spChg>
        <pc:spChg chg="mod">
          <ac:chgData name="Marcia Moraes" userId="c9c67e8a-58e2-4733-9a1c-5d44fec4775b" providerId="ADAL" clId="{BF9F4715-2091-4503-AE47-A65429C44549}" dt="2023-03-27T16:47:37.539" v="268" actId="1076"/>
          <ac:spMkLst>
            <pc:docMk/>
            <pc:sldMk cId="2591500199" sldId="277"/>
            <ac:spMk id="7" creationId="{CDED6462-7BD6-8F44-A991-4E502A294F1E}"/>
          </ac:spMkLst>
        </pc:spChg>
      </pc:sldChg>
    </pc:docChg>
  </pc:docChgLst>
  <pc:docChgLst>
    <pc:chgData name="Marcia Moraes" userId="c9c67e8a-58e2-4733-9a1c-5d44fec4775b" providerId="ADAL" clId="{D702225B-3682-4576-9A73-39D2E113628F}"/>
    <pc:docChg chg="undo custSel modSld">
      <pc:chgData name="Marcia Moraes" userId="c9c67e8a-58e2-4733-9a1c-5d44fec4775b" providerId="ADAL" clId="{D702225B-3682-4576-9A73-39D2E113628F}" dt="2023-03-29T14:47:08.039" v="56" actId="6549"/>
      <pc:docMkLst>
        <pc:docMk/>
      </pc:docMkLst>
      <pc:sldChg chg="addSp delSp modSp">
        <pc:chgData name="Marcia Moraes" userId="c9c67e8a-58e2-4733-9a1c-5d44fec4775b" providerId="ADAL" clId="{D702225B-3682-4576-9A73-39D2E113628F}" dt="2023-03-29T14:47:08.039" v="56" actId="6549"/>
        <pc:sldMkLst>
          <pc:docMk/>
          <pc:sldMk cId="1439199420" sldId="264"/>
        </pc:sldMkLst>
        <pc:spChg chg="add del mod">
          <ac:chgData name="Marcia Moraes" userId="c9c67e8a-58e2-4733-9a1c-5d44fec4775b" providerId="ADAL" clId="{D702225B-3682-4576-9A73-39D2E113628F}" dt="2023-03-29T14:47:08.039" v="56" actId="6549"/>
          <ac:spMkLst>
            <pc:docMk/>
            <pc:sldMk cId="1439199420" sldId="264"/>
            <ac:spMk id="3" creationId="{507F2138-38CE-FB4F-963C-1AF7D9CA4471}"/>
          </ac:spMkLst>
        </pc:spChg>
        <pc:spChg chg="add del mod">
          <ac:chgData name="Marcia Moraes" userId="c9c67e8a-58e2-4733-9a1c-5d44fec4775b" providerId="ADAL" clId="{D702225B-3682-4576-9A73-39D2E113628F}" dt="2023-03-29T14:46:50.485" v="3" actId="478"/>
          <ac:spMkLst>
            <pc:docMk/>
            <pc:sldMk cId="1439199420" sldId="264"/>
            <ac:spMk id="6" creationId="{14DB6CAE-B31B-4CF4-BCEC-54C96920526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0" y="7372875"/>
            <a:ext cx="13849756" cy="400074"/>
            <a:chOff x="0" y="7372350"/>
            <a:chExt cx="13817700" cy="400053"/>
          </a:xfrm>
        </p:grpSpPr>
        <p:sp>
          <p:nvSpPr>
            <p:cNvPr id="55" name="Google Shape;55;p14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6" name="Google Shape;56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Google Shape;57;p14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8" name="Google Shape;58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628075" y="905258"/>
            <a:ext cx="12561413" cy="101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544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628075" y="2487883"/>
            <a:ext cx="12561413" cy="201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690875" marR="0" lvl="0" indent="-460583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813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381750" marR="0" lvl="1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2072625" marR="0" lvl="2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2763500" marR="0" lvl="3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3454375" marR="0" lvl="4" indent="-450988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662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4145250" marR="0" lvl="5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36124" marR="0" lvl="6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526999" marR="0" lvl="7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217874" marR="0" lvl="8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1088427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872" y="6483920"/>
            <a:ext cx="3562728" cy="7968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1146797" y="7011274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10159046" y="7356453"/>
            <a:ext cx="356272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</a:t>
            </a:r>
            <a:r>
              <a:rPr lang="en-US" sz="800" b="0" i="0" u="none" strike="noStrike">
                <a:solidFill>
                  <a:srgbClr val="7F7F7F"/>
                </a:solidFill>
                <a:effectLst/>
                <a:latin typeface="Proxima Nova"/>
              </a:rPr>
              <a:t>Created by </a:t>
            </a: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Marcia Moraes (marcia.moraes@colostate.edu)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  <p:sldLayoutId id="2147483693" r:id="rId25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SU-CompSci-CS163-4/Handouts/tree/main/ClassExamples/10MoreBranching" TargetMode="External"/><Relationship Id="rId2" Type="http://schemas.openxmlformats.org/officeDocument/2006/relationships/hyperlink" Target="https://github.com/CSU-CompSci-CS163-4/Handouts/tree/main/ClassExamples/10Polymorphism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Polymorphism and More Branching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AED83-8A0A-0548-BA23-13CB5D45B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2" y="148510"/>
            <a:ext cx="12561453" cy="1015663"/>
          </a:xfrm>
        </p:spPr>
        <p:txBody>
          <a:bodyPr/>
          <a:lstStyle/>
          <a:p>
            <a:r>
              <a:rPr lang="en-US" dirty="0"/>
              <a:t>Conditional Statements/Ternary Statements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E929CB-8E45-46F5-B012-D24592395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018" y="1705364"/>
            <a:ext cx="7048500" cy="20764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94FD34C-EDAF-4490-B72A-CE018B12FB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2857" y="4757347"/>
            <a:ext cx="5200650" cy="5619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7DEB14E-55B9-4F2E-AC20-03BC01D53D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286" y="4148137"/>
            <a:ext cx="6400800" cy="5238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0AE86B8-2766-40C2-9708-606E6F7401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5018" y="5761455"/>
            <a:ext cx="6858000" cy="10668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DC2DC2C-6A1C-460D-85A1-1651E281C2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26121" y="5777202"/>
            <a:ext cx="95250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615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F8622-A942-7747-97AF-5DBB1715C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563" y="0"/>
            <a:ext cx="12561453" cy="1015663"/>
          </a:xfrm>
        </p:spPr>
        <p:txBody>
          <a:bodyPr/>
          <a:lstStyle/>
          <a:p>
            <a:r>
              <a:rPr lang="en-US" dirty="0"/>
              <a:t>Switch Statements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F89D5A-AB50-3643-8D05-9160C6481A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7564" y="1015663"/>
            <a:ext cx="7215722" cy="5879815"/>
          </a:xfrm>
        </p:spPr>
        <p:txBody>
          <a:bodyPr/>
          <a:lstStyle/>
          <a:p>
            <a:r>
              <a:rPr lang="en-US" dirty="0"/>
              <a:t>switches </a:t>
            </a:r>
          </a:p>
          <a:p>
            <a:pPr lvl="1"/>
            <a:r>
              <a:rPr lang="en-US" sz="1800" dirty="0"/>
              <a:t>a condition that checks each “case” for using ==</a:t>
            </a:r>
          </a:p>
          <a:p>
            <a:pPr lvl="1"/>
            <a:r>
              <a:rPr lang="en-US" sz="1800" dirty="0"/>
              <a:t>concise way to compare against group of options</a:t>
            </a:r>
          </a:p>
          <a:p>
            <a:r>
              <a:rPr lang="en-US" dirty="0"/>
              <a:t>case</a:t>
            </a:r>
          </a:p>
          <a:p>
            <a:pPr lvl="1"/>
            <a:r>
              <a:rPr lang="en-US" sz="1800" dirty="0"/>
              <a:t>the cases to </a:t>
            </a:r>
            <a:r>
              <a:rPr lang="en-US" sz="1800" b="1" dirty="0"/>
              <a:t>==</a:t>
            </a:r>
          </a:p>
          <a:p>
            <a:r>
              <a:rPr lang="en-US" dirty="0"/>
              <a:t>break</a:t>
            </a:r>
          </a:p>
          <a:p>
            <a:pPr lvl="1"/>
            <a:r>
              <a:rPr lang="en-US" sz="1800" dirty="0"/>
              <a:t>keeps executing code – until break is called</a:t>
            </a:r>
          </a:p>
          <a:p>
            <a:r>
              <a:rPr lang="en-US" dirty="0"/>
              <a:t>Format: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switch(primitive or String) {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case &lt;value&gt;: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break; //technically optional, but you want it	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default:  // essentially your else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3E92A7-F87C-8749-8077-6AF601BC96DD}"/>
              </a:ext>
            </a:extLst>
          </p:cNvPr>
          <p:cNvSpPr/>
          <p:nvPr/>
        </p:nvSpPr>
        <p:spPr>
          <a:xfrm>
            <a:off x="7783286" y="507831"/>
            <a:ext cx="5781159" cy="526742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public static String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switchTest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(String name){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String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faeType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switch(name) {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    case "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dyson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":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       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faeType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= "Werewolf";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        break;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    case "trick":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       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faeType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= "Sage";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        break;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    case "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bo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" :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    case "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aife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":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       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faeType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= "Succubus";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        break;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		case "vex":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       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faeType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= "Mesmer";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        break;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    default: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       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faeType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= "human";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}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return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faeType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9C2A46-B9E5-0E4F-976F-D911DC94B05C}"/>
              </a:ext>
            </a:extLst>
          </p:cNvPr>
          <p:cNvSpPr/>
          <p:nvPr/>
        </p:nvSpPr>
        <p:spPr>
          <a:xfrm>
            <a:off x="7783286" y="6004129"/>
            <a:ext cx="5954485" cy="129588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public static void main(String[]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args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) {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System.out.println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(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switchTest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("vex"));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System.out.println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(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switchTest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("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bo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"));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	 </a:t>
            </a:r>
            <a:r>
              <a:rPr kumimoji="0" lang="en-US" sz="16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System.out.println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(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switchTest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(“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kenzi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”));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937212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C56191-9380-0043-BA38-1FAC71163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Enumerations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9F985C-727B-A347-B280-DCF39519EF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1618354" cy="1727396"/>
          </a:xfrm>
        </p:spPr>
        <p:txBody>
          <a:bodyPr/>
          <a:lstStyle/>
          <a:p>
            <a:r>
              <a:rPr lang="en-US" sz="2600" dirty="0"/>
              <a:t>Declares a name for a new type and possible values for that type</a:t>
            </a:r>
          </a:p>
          <a:p>
            <a:r>
              <a:rPr lang="en-US" sz="2600" dirty="0"/>
              <a:t>Methods can use them and return them!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C7387D-4EED-1145-BB39-91C27DFF0255}"/>
              </a:ext>
            </a:extLst>
          </p:cNvPr>
          <p:cNvSpPr/>
          <p:nvPr/>
        </p:nvSpPr>
        <p:spPr>
          <a:xfrm>
            <a:off x="4549422" y="3886200"/>
            <a:ext cx="4718756" cy="226540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public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enum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Names { 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DYSON, 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TRICK,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BO,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AIFE,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VEX,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KENZIE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22366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E402C-D8EA-0C43-858F-6EC58E3E0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3" y="55510"/>
            <a:ext cx="12561453" cy="1015663"/>
          </a:xfrm>
        </p:spPr>
        <p:txBody>
          <a:bodyPr/>
          <a:lstStyle/>
          <a:p>
            <a:r>
              <a:rPr lang="en-US" dirty="0"/>
              <a:t>Switch + </a:t>
            </a:r>
            <a:r>
              <a:rPr lang="en-US" dirty="0" err="1"/>
              <a:t>Enum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B161D8-3227-F245-85C6-43E5EB28B1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092793"/>
            <a:ext cx="7002811" cy="1406860"/>
          </a:xfrm>
        </p:spPr>
        <p:txBody>
          <a:bodyPr/>
          <a:lstStyle/>
          <a:p>
            <a:r>
              <a:rPr lang="en-US" sz="2000" dirty="0"/>
              <a:t>Switch + Enumerations are strong combinations</a:t>
            </a:r>
          </a:p>
          <a:p>
            <a:r>
              <a:rPr lang="en-US" sz="2000" dirty="0"/>
              <a:t>Enumeration is part of the case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B6830A-A7A0-EA4E-B3AC-B9D38061E631}"/>
              </a:ext>
            </a:extLst>
          </p:cNvPr>
          <p:cNvSpPr/>
          <p:nvPr/>
        </p:nvSpPr>
        <p:spPr>
          <a:xfrm>
            <a:off x="7380515" y="1056226"/>
            <a:ext cx="6301131" cy="628105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public static String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switchTest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(Names name){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String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faeType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switch(name) {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    case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Names.DYSON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: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      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faeType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= "Werewolf";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        break;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    case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Names.TRICK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: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      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faeType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= "Sage";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        break;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    case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Names.BO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: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    case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Names.AIFE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: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      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faeType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= "Succubus";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        break;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		    case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Names.VEX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Proxima Nova" charset="0"/>
              <a:cs typeface="Consolas" panose="020B0609020204030204" pitchFamily="49" charset="0"/>
            </a:endParaRP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      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faeType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= "Mesmer";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        break;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    default: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      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faeType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= "human";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}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return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faeType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D60BC4-DE18-F949-9A44-CED214AF9442}"/>
              </a:ext>
            </a:extLst>
          </p:cNvPr>
          <p:cNvSpPr/>
          <p:nvPr/>
        </p:nvSpPr>
        <p:spPr>
          <a:xfrm>
            <a:off x="970216" y="2406979"/>
            <a:ext cx="4718756" cy="229769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public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enum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Names { 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DYSON, 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TRICK,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BO,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AIFE,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VEX,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KENZIE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ED6462-7BD6-8F44-A991-4E502A294F1E}"/>
              </a:ext>
            </a:extLst>
          </p:cNvPr>
          <p:cNvSpPr/>
          <p:nvPr/>
        </p:nvSpPr>
        <p:spPr>
          <a:xfrm>
            <a:off x="946102" y="5098145"/>
            <a:ext cx="6116384" cy="184142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public static void main(String[]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args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) {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System.out.println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switchTest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Names.VEX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));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System.out.println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switchTest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(Names.BO));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System.out.println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switchTest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Names.KENZI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));    }</a:t>
            </a:r>
          </a:p>
        </p:txBody>
      </p:sp>
    </p:spTree>
    <p:extLst>
      <p:ext uri="{BB962C8B-B14F-4D97-AF65-F5344CB8AC3E}">
        <p14:creationId xmlns:p14="http://schemas.microsoft.com/office/powerpoint/2010/main" val="2591500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AED83-8A0A-0548-BA23-13CB5D45B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Worksheet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7F2138-38CE-FB4F-963C-1AF7D9CA44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638460"/>
            <a:ext cx="11161154" cy="4298164"/>
          </a:xfrm>
        </p:spPr>
        <p:txBody>
          <a:bodyPr/>
          <a:lstStyle/>
          <a:p>
            <a:r>
              <a:rPr lang="en-US" sz="2400" dirty="0"/>
              <a:t>Complete the Polymorphism worksheet</a:t>
            </a:r>
          </a:p>
          <a:p>
            <a:endParaRPr lang="en-US" sz="2400" dirty="0"/>
          </a:p>
          <a:p>
            <a:r>
              <a:rPr lang="en-US" sz="2400" dirty="0"/>
              <a:t>Codes from this lecture and worksheet Polymorphism - </a:t>
            </a:r>
            <a:r>
              <a:rPr lang="en-US" sz="2400" dirty="0">
                <a:hlinkClick r:id="rId2"/>
              </a:rPr>
              <a:t>https://github.com/CSU-CompSci-CS163-4/Handouts/tree/main/ClassExamples/10Polymorphism</a:t>
            </a:r>
            <a:r>
              <a:rPr lang="en-US" sz="2400" dirty="0"/>
              <a:t> </a:t>
            </a:r>
          </a:p>
          <a:p>
            <a:endParaRPr lang="en-US" sz="2400" dirty="0"/>
          </a:p>
          <a:p>
            <a:r>
              <a:rPr lang="en-US" sz="2400" dirty="0"/>
              <a:t>Codes from this lecture on switch and </a:t>
            </a:r>
            <a:r>
              <a:rPr lang="en-US" sz="2400" dirty="0" err="1"/>
              <a:t>enum</a:t>
            </a:r>
            <a:r>
              <a:rPr lang="en-US" sz="2400" dirty="0"/>
              <a:t> - </a:t>
            </a:r>
            <a:r>
              <a:rPr lang="en-US" sz="2400" dirty="0">
                <a:hlinkClick r:id="rId3"/>
              </a:rPr>
              <a:t>https://github.com/CSU-CompSci-CS163-4/Handouts/tree/main/ClassExamples/10MoreBranching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83649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3C672-DFE0-42B2-BEBA-C41AFB74A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1 – </a:t>
            </a:r>
            <a:r>
              <a:rPr lang="en-US" dirty="0" err="1"/>
              <a:t>if..else</a:t>
            </a:r>
            <a:r>
              <a:rPr lang="en-US" dirty="0"/>
              <a:t>/switch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49B175-2695-4C70-A436-77EA6F4E70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4805675"/>
          </a:xfrm>
        </p:spPr>
        <p:txBody>
          <a:bodyPr/>
          <a:lstStyle/>
          <a:p>
            <a:r>
              <a:rPr lang="en-US" dirty="0"/>
              <a:t>Write an if/else statement that</a:t>
            </a:r>
          </a:p>
          <a:p>
            <a:pPr lvl="1"/>
            <a:r>
              <a:rPr lang="en-US" dirty="0"/>
              <a:t>Checks to see if a </a:t>
            </a:r>
            <a:r>
              <a:rPr lang="en-US" dirty="0" err="1"/>
              <a:t>student_class</a:t>
            </a:r>
            <a:r>
              <a:rPr lang="en-US" dirty="0"/>
              <a:t> (String variable) is:</a:t>
            </a:r>
          </a:p>
          <a:p>
            <a:pPr lvl="2"/>
            <a:r>
              <a:rPr lang="en-US" dirty="0"/>
              <a:t>“Fencing”</a:t>
            </a:r>
          </a:p>
          <a:p>
            <a:pPr lvl="3"/>
            <a:r>
              <a:rPr lang="en-US" dirty="0"/>
              <a:t>Then set </a:t>
            </a:r>
            <a:r>
              <a:rPr lang="en-US" dirty="0" err="1"/>
              <a:t>meeting_info</a:t>
            </a:r>
            <a:r>
              <a:rPr lang="en-US" dirty="0"/>
              <a:t> (String variable) to “Wednesday, 4:30PM”</a:t>
            </a:r>
          </a:p>
          <a:p>
            <a:pPr lvl="2"/>
            <a:r>
              <a:rPr lang="en-US" dirty="0"/>
              <a:t>“Boxing”</a:t>
            </a:r>
          </a:p>
          <a:p>
            <a:pPr lvl="3"/>
            <a:r>
              <a:rPr lang="en-US" dirty="0"/>
              <a:t>Then set </a:t>
            </a:r>
            <a:r>
              <a:rPr lang="en-US" dirty="0" err="1"/>
              <a:t>meeting_info</a:t>
            </a:r>
            <a:r>
              <a:rPr lang="en-US" dirty="0"/>
              <a:t> (String variable) to “Thursday, “5:00 PM”</a:t>
            </a:r>
          </a:p>
          <a:p>
            <a:pPr lvl="2"/>
            <a:r>
              <a:rPr lang="en-US" dirty="0"/>
              <a:t>“Aikido”</a:t>
            </a:r>
          </a:p>
          <a:p>
            <a:pPr lvl="3"/>
            <a:r>
              <a:rPr lang="en-US" dirty="0"/>
              <a:t>Then set </a:t>
            </a:r>
            <a:r>
              <a:rPr lang="en-US" dirty="0" err="1"/>
              <a:t>meeting_info</a:t>
            </a:r>
            <a:r>
              <a:rPr lang="en-US" dirty="0"/>
              <a:t> (String variable) to “Monday, 6:00 AM”</a:t>
            </a:r>
          </a:p>
          <a:p>
            <a:pPr lvl="2"/>
            <a:r>
              <a:rPr lang="en-US" dirty="0"/>
              <a:t>“Nothing” or null </a:t>
            </a:r>
          </a:p>
          <a:p>
            <a:pPr lvl="3"/>
            <a:r>
              <a:rPr lang="en-US" dirty="0"/>
              <a:t>Then set </a:t>
            </a:r>
            <a:r>
              <a:rPr lang="en-US" dirty="0" err="1"/>
              <a:t>meeting_info</a:t>
            </a:r>
            <a:r>
              <a:rPr lang="en-US" dirty="0"/>
              <a:t> to the empty String (“”)</a:t>
            </a:r>
          </a:p>
          <a:p>
            <a:r>
              <a:rPr lang="en-US" dirty="0"/>
              <a:t>Now write the same statement as a switch statement</a:t>
            </a:r>
          </a:p>
          <a:p>
            <a:r>
              <a:rPr lang="en-US" dirty="0"/>
              <a:t>May be easier to write this as two separate methods (</a:t>
            </a:r>
            <a:r>
              <a:rPr lang="en-US" dirty="0" err="1"/>
              <a:t>if_option</a:t>
            </a:r>
            <a:r>
              <a:rPr lang="en-US" dirty="0"/>
              <a:t>, </a:t>
            </a:r>
            <a:r>
              <a:rPr lang="en-US" dirty="0" err="1"/>
              <a:t>switch_option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65048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CF91B-5EEF-4E33-B6B8-3D7CC1B26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2 – </a:t>
            </a:r>
            <a:r>
              <a:rPr lang="en-US" dirty="0" err="1"/>
              <a:t>Enum</a:t>
            </a:r>
            <a:r>
              <a:rPr lang="en-US" dirty="0"/>
              <a:t> + Switch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F22177-DC83-4985-A222-DE19B72037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3802323"/>
          </a:xfrm>
        </p:spPr>
        <p:txBody>
          <a:bodyPr/>
          <a:lstStyle/>
          <a:p>
            <a:r>
              <a:rPr lang="en-US" dirty="0"/>
              <a:t>Write an </a:t>
            </a:r>
            <a:r>
              <a:rPr lang="en-US" dirty="0" err="1"/>
              <a:t>enum</a:t>
            </a:r>
            <a:r>
              <a:rPr lang="en-US" dirty="0"/>
              <a:t> called </a:t>
            </a:r>
            <a:r>
              <a:rPr lang="en-US" dirty="0" err="1"/>
              <a:t>DiceType</a:t>
            </a:r>
            <a:endParaRPr lang="en-US" dirty="0"/>
          </a:p>
          <a:p>
            <a:pPr lvl="1"/>
            <a:r>
              <a:rPr lang="en-US" dirty="0"/>
              <a:t>Contains d4, d6, d8</a:t>
            </a:r>
          </a:p>
          <a:p>
            <a:r>
              <a:rPr lang="en-US" dirty="0"/>
              <a:t>Write a switch statement that takes in the </a:t>
            </a:r>
            <a:r>
              <a:rPr lang="en-US" dirty="0" err="1"/>
              <a:t>enum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d4  - random number between 1-4</a:t>
            </a:r>
          </a:p>
          <a:p>
            <a:pPr lvl="1"/>
            <a:r>
              <a:rPr lang="en-US" dirty="0"/>
              <a:t>d6 – random number between 1-6</a:t>
            </a:r>
          </a:p>
          <a:p>
            <a:pPr lvl="1"/>
            <a:r>
              <a:rPr lang="en-US" dirty="0"/>
              <a:t>d8 – random number between 1-8</a:t>
            </a:r>
          </a:p>
          <a:p>
            <a:pPr lvl="1"/>
            <a:r>
              <a:rPr lang="en-US" dirty="0"/>
              <a:t>Default – </a:t>
            </a:r>
            <a:r>
              <a:rPr lang="en-US" dirty="0" err="1"/>
              <a:t>randon</a:t>
            </a:r>
            <a:r>
              <a:rPr lang="en-US" dirty="0"/>
              <a:t> number between 1-20</a:t>
            </a:r>
          </a:p>
          <a:p>
            <a:r>
              <a:rPr lang="en-US" dirty="0"/>
              <a:t>Remember, Random </a:t>
            </a:r>
            <a:r>
              <a:rPr lang="en-US" dirty="0" err="1"/>
              <a:t>rnd</a:t>
            </a:r>
            <a:r>
              <a:rPr lang="en-US" dirty="0"/>
              <a:t> = new Random(); and </a:t>
            </a:r>
            <a:r>
              <a:rPr lang="en-US" dirty="0" err="1"/>
              <a:t>rnd.nextInt</a:t>
            </a:r>
            <a:r>
              <a:rPr lang="en-US" dirty="0"/>
              <a:t>(6) // returns a range from 0-5</a:t>
            </a:r>
          </a:p>
          <a:p>
            <a:r>
              <a:rPr lang="en-US" dirty="0"/>
              <a:t>How do you test this?</a:t>
            </a:r>
          </a:p>
        </p:txBody>
      </p:sp>
    </p:spTree>
    <p:extLst>
      <p:ext uri="{BB962C8B-B14F-4D97-AF65-F5344CB8AC3E}">
        <p14:creationId xmlns:p14="http://schemas.microsoft.com/office/powerpoint/2010/main" val="589670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9AD8F2-D5DB-A84B-A5B3-F7935E3E6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818" y="66568"/>
            <a:ext cx="5642096" cy="916848"/>
          </a:xfrm>
        </p:spPr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A0DBC1-29A7-4498-B9AA-9B174D0FEC3E}"/>
              </a:ext>
            </a:extLst>
          </p:cNvPr>
          <p:cNvSpPr txBox="1"/>
          <p:nvPr/>
        </p:nvSpPr>
        <p:spPr>
          <a:xfrm>
            <a:off x="363024" y="999495"/>
            <a:ext cx="977157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TODO Reminders:</a:t>
            </a:r>
          </a:p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Readings are due 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before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lecture</a:t>
            </a:r>
          </a:p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Reading 20 (zybooks) – you should have already done that 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Wingdings" panose="05000000000000000000" pitchFamily="2" charset="2"/>
              </a:rPr>
              <a:t></a:t>
            </a: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Lab </a:t>
            </a:r>
            <a:r>
              <a:rPr lang="en-US" sz="26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13</a:t>
            </a:r>
          </a:p>
          <a:p>
            <a:pPr marL="431797" indent="-431797" defTabSz="1381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Reading </a:t>
            </a:r>
            <a:r>
              <a:rPr lang="en-US" sz="26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21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 (zyBooks) </a:t>
            </a:r>
            <a:r>
              <a:rPr lang="en-US" sz="2600" kern="0" dirty="0">
                <a:solidFill>
                  <a:srgbClr val="000000"/>
                </a:solidFill>
                <a:cs typeface="Arial"/>
                <a:sym typeface="Arial"/>
              </a:rPr>
              <a:t>– you should have already done that </a:t>
            </a:r>
            <a:r>
              <a:rPr lang="en-US" sz="2600" kern="0" dirty="0">
                <a:solidFill>
                  <a:srgbClr val="000000"/>
                </a:solidFill>
                <a:cs typeface="Arial"/>
                <a:sym typeface="Wingdings" panose="05000000000000000000" pitchFamily="2" charset="2"/>
              </a:rPr>
              <a:t>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431797" indent="-431797" defTabSz="1381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Lab 14 – optional because of snow day</a:t>
            </a:r>
          </a:p>
          <a:p>
            <a:pPr marL="431797" indent="-431797" defTabSz="1381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Reading 22 (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zybooks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) </a:t>
            </a:r>
          </a:p>
          <a:p>
            <a:pPr marL="431797" indent="-431797" defTabSz="1381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RPA </a:t>
            </a:r>
            <a:r>
              <a:rPr lang="en-US" sz="26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10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Keep practicing your RPAs in a spaced and mixed manner 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Wingdings" panose="05000000000000000000" pitchFamily="2" charset="2"/>
              </a:rPr>
              <a:t>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CD52E7-9878-46B0-B322-12FDC9581986}"/>
              </a:ext>
            </a:extLst>
          </p:cNvPr>
          <p:cNvSpPr/>
          <p:nvPr/>
        </p:nvSpPr>
        <p:spPr>
          <a:xfrm>
            <a:off x="11805511" y="3510532"/>
            <a:ext cx="201208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600" dirty="0">
                <a:solidFill>
                  <a:srgbClr val="000000"/>
                </a:solidFill>
              </a:rPr>
              <a:t>https://www.pinterest.com/pin/342062534189160703/</a:t>
            </a:r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54CBCD-3447-4F03-970A-F1628F46BEF2}"/>
              </a:ext>
            </a:extLst>
          </p:cNvPr>
          <p:cNvSpPr txBox="1"/>
          <p:nvPr/>
        </p:nvSpPr>
        <p:spPr>
          <a:xfrm>
            <a:off x="10348353" y="3780234"/>
            <a:ext cx="3352800" cy="347787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Wednesday Help Desk – </a:t>
            </a:r>
          </a:p>
          <a:p>
            <a:r>
              <a:rPr lang="en-US" dirty="0"/>
              <a:t>3-4pm CSB120</a:t>
            </a:r>
          </a:p>
          <a:p>
            <a:endParaRPr lang="en-US" dirty="0"/>
          </a:p>
          <a:p>
            <a:r>
              <a:rPr lang="en-US" dirty="0"/>
              <a:t>Wednesday Help Session – </a:t>
            </a:r>
          </a:p>
          <a:p>
            <a:r>
              <a:rPr lang="en-US" dirty="0"/>
              <a:t>3-4pm CSB305</a:t>
            </a:r>
          </a:p>
          <a:p>
            <a:endParaRPr lang="en-US" dirty="0"/>
          </a:p>
          <a:p>
            <a:r>
              <a:rPr lang="en-US" dirty="0"/>
              <a:t>Thursday Help Desk – </a:t>
            </a:r>
          </a:p>
          <a:p>
            <a:r>
              <a:rPr lang="en-US" dirty="0"/>
              <a:t>6-8pm Teams</a:t>
            </a:r>
          </a:p>
          <a:p>
            <a:endParaRPr lang="en-US" dirty="0"/>
          </a:p>
          <a:p>
            <a:r>
              <a:rPr lang="en-US" dirty="0"/>
              <a:t>Thursday Help Session –</a:t>
            </a:r>
          </a:p>
          <a:p>
            <a:r>
              <a:rPr lang="en-US" dirty="0"/>
              <a:t>3:30-4:30pm Teams </a:t>
            </a:r>
          </a:p>
        </p:txBody>
      </p:sp>
      <p:pic>
        <p:nvPicPr>
          <p:cNvPr id="1026" name="Picture 2" descr="That's right! | Famous women quotes, Woman quotes, Important quotes">
            <a:extLst>
              <a:ext uri="{FF2B5EF4-FFF2-40B4-BE49-F238E27FC236}">
                <a16:creationId xmlns:a16="http://schemas.microsoft.com/office/drawing/2014/main" id="{76F90ADF-7BC1-487D-A39C-C9BE9DA546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3523" y="-2050"/>
            <a:ext cx="2317630" cy="347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136855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6F7E663-32CE-E448-95F9-79C015848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875" y="154145"/>
            <a:ext cx="12561453" cy="1015663"/>
          </a:xfrm>
        </p:spPr>
        <p:txBody>
          <a:bodyPr/>
          <a:lstStyle/>
          <a:p>
            <a:r>
              <a:rPr lang="en-US" dirty="0"/>
              <a:t>Recall Activity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70BA3BB-E4AC-1442-9C1B-434DA00352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488191"/>
            <a:ext cx="12946411" cy="1565621"/>
          </a:xfrm>
        </p:spPr>
        <p:txBody>
          <a:bodyPr/>
          <a:lstStyle/>
          <a:p>
            <a:r>
              <a:rPr lang="en-US" sz="2400" dirty="0"/>
              <a:t>Analyze the classes below. What type of relationship do we have: ‘has-a’ or ‘is-a’?</a:t>
            </a:r>
          </a:p>
          <a:p>
            <a:r>
              <a:rPr lang="en-US" sz="2400" dirty="0"/>
              <a:t>Explain using your own words.</a:t>
            </a:r>
          </a:p>
          <a:p>
            <a:pPr marL="699614" lvl="1" indent="0">
              <a:buNone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BD72A2D-2676-4340-837C-2C5289691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9203" y="3053812"/>
            <a:ext cx="5019675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232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6F7E663-32CE-E448-95F9-79C015848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590" y="154145"/>
            <a:ext cx="12561453" cy="1015663"/>
          </a:xfrm>
        </p:spPr>
        <p:txBody>
          <a:bodyPr/>
          <a:lstStyle/>
          <a:p>
            <a:r>
              <a:rPr lang="en-US" dirty="0"/>
              <a:t>Composition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70BA3BB-E4AC-1442-9C1B-434DA00352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8590" y="1169808"/>
            <a:ext cx="7910444" cy="481414"/>
          </a:xfrm>
        </p:spPr>
        <p:txBody>
          <a:bodyPr/>
          <a:lstStyle/>
          <a:p>
            <a:r>
              <a:rPr lang="en-US" dirty="0"/>
              <a:t>Has-a relationship</a:t>
            </a: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4EDCA0-4E45-4E7A-8A78-F26564F15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060" y="2052326"/>
            <a:ext cx="5019675" cy="3933825"/>
          </a:xfrm>
          <a:prstGeom prst="rect">
            <a:avLst/>
          </a:prstGeom>
        </p:spPr>
      </p:pic>
      <p:pic>
        <p:nvPicPr>
          <p:cNvPr id="2050" name="Picture 2" descr="What Is the Difference Between UML Aggregation and Composition? - Software  Ideas Modeler">
            <a:extLst>
              <a:ext uri="{FF2B5EF4-FFF2-40B4-BE49-F238E27FC236}">
                <a16:creationId xmlns:a16="http://schemas.microsoft.com/office/drawing/2014/main" id="{D10C563A-EA21-43FB-9554-885D828A1F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9213" y="2052326"/>
            <a:ext cx="6810375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10.3. Whole-Part Relationships">
            <a:extLst>
              <a:ext uri="{FF2B5EF4-FFF2-40B4-BE49-F238E27FC236}">
                <a16:creationId xmlns:a16="http://schemas.microsoft.com/office/drawing/2014/main" id="{A17FB983-41B4-47E9-BD5C-99CDEBEC38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903" y="3651477"/>
            <a:ext cx="3714296" cy="3664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2767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6F7E663-32CE-E448-95F9-79C015848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7" y="61846"/>
            <a:ext cx="11919196" cy="1015663"/>
          </a:xfrm>
        </p:spPr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70BA3BB-E4AC-1442-9C1B-434DA00352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9219" y="1018202"/>
            <a:ext cx="6164610" cy="857735"/>
          </a:xfrm>
        </p:spPr>
        <p:txBody>
          <a:bodyPr/>
          <a:lstStyle/>
          <a:p>
            <a:r>
              <a:rPr lang="en-US" dirty="0"/>
              <a:t>Is-a relationship</a:t>
            </a:r>
          </a:p>
          <a:p>
            <a:pPr lvl="1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94899AB-6ADE-4A6C-94F5-7519A5B4D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257" y="1681162"/>
            <a:ext cx="5000625" cy="44100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1DC8D55-0773-46B4-9744-71626ED14E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7506" y="140152"/>
            <a:ext cx="6386985" cy="3736603"/>
          </a:xfrm>
          <a:prstGeom prst="rect">
            <a:avLst/>
          </a:prstGeom>
        </p:spPr>
      </p:pic>
      <p:pic>
        <p:nvPicPr>
          <p:cNvPr id="3080" name="Picture 8" descr="Classes and object orientation / CSE 2122">
            <a:extLst>
              <a:ext uri="{FF2B5EF4-FFF2-40B4-BE49-F238E27FC236}">
                <a16:creationId xmlns:a16="http://schemas.microsoft.com/office/drawing/2014/main" id="{671554FA-C0CC-4B8D-96FD-AE025D0EEC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0057" y="3886199"/>
            <a:ext cx="3821112" cy="3434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7827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AED83-8A0A-0548-BA23-13CB5D45B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847" y="143259"/>
            <a:ext cx="12561453" cy="1015663"/>
          </a:xfrm>
        </p:spPr>
        <p:txBody>
          <a:bodyPr/>
          <a:lstStyle/>
          <a:p>
            <a:r>
              <a:rPr lang="en-US" dirty="0"/>
              <a:t>Polymorphism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7F2138-38CE-FB4F-963C-1AF7D9CA44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3903" y="1158922"/>
            <a:ext cx="13175011" cy="6312818"/>
          </a:xfrm>
        </p:spPr>
        <p:txBody>
          <a:bodyPr/>
          <a:lstStyle/>
          <a:p>
            <a:r>
              <a:rPr lang="en-US" sz="2800" dirty="0"/>
              <a:t>Refers to determining which program behavior to execute depending on data types</a:t>
            </a:r>
          </a:p>
          <a:p>
            <a:endParaRPr lang="en-US" sz="2800" dirty="0"/>
          </a:p>
          <a:p>
            <a:r>
              <a:rPr lang="en-US" sz="2800" dirty="0"/>
              <a:t>Polymorphism of methods – methods overloading</a:t>
            </a:r>
          </a:p>
          <a:p>
            <a:pPr lvl="1"/>
            <a:r>
              <a:rPr lang="en-US" sz="2000" b="1" dirty="0"/>
              <a:t>compile-time polymorphism</a:t>
            </a:r>
          </a:p>
          <a:p>
            <a:pPr lvl="1"/>
            <a:r>
              <a:rPr lang="en-US" sz="2000" dirty="0"/>
              <a:t>compiler determines which of several identically-named methods to call based on the method's arguments</a:t>
            </a:r>
          </a:p>
          <a:p>
            <a:endParaRPr lang="en-US" sz="2400" dirty="0"/>
          </a:p>
          <a:p>
            <a:r>
              <a:rPr lang="en-US" sz="2800" dirty="0"/>
              <a:t>Polymorphism of variables – involves derived classes (inheritance)</a:t>
            </a:r>
          </a:p>
          <a:p>
            <a:pPr lvl="1"/>
            <a:r>
              <a:rPr lang="en-US" sz="2000" b="1" dirty="0"/>
              <a:t>runtime polymorphism</a:t>
            </a:r>
            <a:r>
              <a:rPr lang="en-US" dirty="0"/>
              <a:t> </a:t>
            </a:r>
          </a:p>
          <a:p>
            <a:pPr lvl="1"/>
            <a:r>
              <a:rPr lang="en-US" sz="2000" dirty="0"/>
              <a:t>compiler cannot make the determination but instead the determination is made while the program is running</a:t>
            </a:r>
          </a:p>
        </p:txBody>
      </p:sp>
    </p:spTree>
    <p:extLst>
      <p:ext uri="{BB962C8B-B14F-4D97-AF65-F5344CB8AC3E}">
        <p14:creationId xmlns:p14="http://schemas.microsoft.com/office/powerpoint/2010/main" val="2110323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F8C1B-DC3E-E841-B6A5-63177E30B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620" y="113461"/>
            <a:ext cx="12561453" cy="1015663"/>
          </a:xfrm>
        </p:spPr>
        <p:txBody>
          <a:bodyPr/>
          <a:lstStyle/>
          <a:p>
            <a:r>
              <a:rPr lang="en-US" dirty="0"/>
              <a:t>Polymorphism of variable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F3DDC95-08FB-4AC5-BD5A-0B4AD73A65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9620" y="1297711"/>
            <a:ext cx="12561453" cy="2896499"/>
          </a:xfrm>
        </p:spPr>
        <p:txBody>
          <a:bodyPr/>
          <a:lstStyle/>
          <a:p>
            <a:r>
              <a:rPr lang="en-US" sz="2800" dirty="0"/>
              <a:t>Substitution principle </a:t>
            </a:r>
            <a:r>
              <a:rPr lang="en-US" sz="2000" dirty="0"/>
              <a:t>- you can always use a subclass object when a superclass object is expected</a:t>
            </a:r>
          </a:p>
          <a:p>
            <a:r>
              <a:rPr lang="en-US" sz="2800" dirty="0"/>
              <a:t>Super class variable can store super class types and sub class types as well</a:t>
            </a:r>
          </a:p>
          <a:p>
            <a:r>
              <a:rPr lang="en-US" sz="2800" dirty="0"/>
              <a:t>Sub class variable can only store sub class types</a:t>
            </a:r>
          </a:p>
          <a:p>
            <a:endParaRPr 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3D74CC-A1E4-4E37-A585-EF1FCFA6ECDC}"/>
              </a:ext>
            </a:extLst>
          </p:cNvPr>
          <p:cNvSpPr txBox="1"/>
          <p:nvPr/>
        </p:nvSpPr>
        <p:spPr>
          <a:xfrm>
            <a:off x="164898" y="4197420"/>
            <a:ext cx="5147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GenericItem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g1 = new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GenericItem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0C53D8-A891-4EFC-BE05-CDFF2BF33530}"/>
              </a:ext>
            </a:extLst>
          </p:cNvPr>
          <p:cNvSpPr txBox="1"/>
          <p:nvPr/>
        </p:nvSpPr>
        <p:spPr>
          <a:xfrm>
            <a:off x="164898" y="4584058"/>
            <a:ext cx="4182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GenericItem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g2 = new Item();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CD10DE-ABB4-4E06-B309-A93185B51C07}"/>
              </a:ext>
            </a:extLst>
          </p:cNvPr>
          <p:cNvSpPr txBox="1"/>
          <p:nvPr/>
        </p:nvSpPr>
        <p:spPr>
          <a:xfrm>
            <a:off x="164898" y="5117748"/>
            <a:ext cx="3217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Item g3 = new Item();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91CECD-7DC6-4D1E-BC73-033D0FDE486D}"/>
              </a:ext>
            </a:extLst>
          </p:cNvPr>
          <p:cNvSpPr txBox="1"/>
          <p:nvPr/>
        </p:nvSpPr>
        <p:spPr>
          <a:xfrm>
            <a:off x="164898" y="5583066"/>
            <a:ext cx="4182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Item g4 = new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GenericItem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FB05108-D10D-43E2-9CEE-3FE567922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4060" y="3582816"/>
            <a:ext cx="3610883" cy="369895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CD5332A-E1D5-47B1-94B4-5D8DD4F999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1893" y="3566406"/>
            <a:ext cx="2077540" cy="177567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60812BD-29AC-4483-BCA7-CED80FC58BEC}"/>
              </a:ext>
            </a:extLst>
          </p:cNvPr>
          <p:cNvSpPr txBox="1"/>
          <p:nvPr/>
        </p:nvSpPr>
        <p:spPr>
          <a:xfrm>
            <a:off x="5313006" y="4166642"/>
            <a:ext cx="1095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Correct!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50C6BCD-7B2B-41A4-BD3E-B60604DD9E2F}"/>
              </a:ext>
            </a:extLst>
          </p:cNvPr>
          <p:cNvSpPr txBox="1"/>
          <p:nvPr/>
        </p:nvSpPr>
        <p:spPr>
          <a:xfrm>
            <a:off x="5313006" y="4614129"/>
            <a:ext cx="1095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Correct!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A0A515-E7E1-4F06-ACC9-0746ABC06A34}"/>
              </a:ext>
            </a:extLst>
          </p:cNvPr>
          <p:cNvSpPr txBox="1"/>
          <p:nvPr/>
        </p:nvSpPr>
        <p:spPr>
          <a:xfrm>
            <a:off x="5346159" y="5098597"/>
            <a:ext cx="1095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Correct!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560D81F-AFB1-451B-84AC-E6E10B3FE3F0}"/>
              </a:ext>
            </a:extLst>
          </p:cNvPr>
          <p:cNvSpPr txBox="1"/>
          <p:nvPr/>
        </p:nvSpPr>
        <p:spPr>
          <a:xfrm>
            <a:off x="5313006" y="5583066"/>
            <a:ext cx="1250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Incorrect!</a:t>
            </a:r>
          </a:p>
        </p:txBody>
      </p:sp>
    </p:spTree>
    <p:extLst>
      <p:ext uri="{BB962C8B-B14F-4D97-AF65-F5344CB8AC3E}">
        <p14:creationId xmlns:p14="http://schemas.microsoft.com/office/powerpoint/2010/main" val="2465426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5" grpId="0"/>
      <p:bldP spid="17" grpId="0"/>
      <p:bldP spid="23" grpId="0"/>
      <p:bldP spid="24" grpId="0"/>
      <p:bldP spid="25" grpId="0"/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AED83-8A0A-0548-BA23-13CB5D45B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789" y="104093"/>
            <a:ext cx="12561453" cy="1015663"/>
          </a:xfrm>
        </p:spPr>
        <p:txBody>
          <a:bodyPr/>
          <a:lstStyle/>
          <a:p>
            <a:r>
              <a:rPr lang="en-US" dirty="0" err="1"/>
              <a:t>ArrayList</a:t>
            </a:r>
            <a:r>
              <a:rPr lang="en-US" dirty="0"/>
              <a:t> of Objects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7F2138-38CE-FB4F-963C-1AF7D9CA44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2" y="942131"/>
            <a:ext cx="12217071" cy="679160"/>
          </a:xfrm>
        </p:spPr>
        <p:txBody>
          <a:bodyPr/>
          <a:lstStyle/>
          <a:p>
            <a:r>
              <a:rPr lang="en-US" sz="3000" dirty="0"/>
              <a:t>Store a collection of objects of various class types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82A107-B434-4CA9-B953-9F1DA86C0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4408" y="1621291"/>
            <a:ext cx="7124700" cy="57054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AC8B316-6B46-40EF-AB0F-B64409F39A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0857" y="485297"/>
            <a:ext cx="2667000" cy="17430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3CF43C7-9C77-4715-9AC5-B536C97A50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583" y="1621291"/>
            <a:ext cx="6219825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466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AED83-8A0A-0548-BA23-13CB5D45B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2" y="148510"/>
            <a:ext cx="12561453" cy="1015663"/>
          </a:xfrm>
        </p:spPr>
        <p:txBody>
          <a:bodyPr/>
          <a:lstStyle/>
          <a:p>
            <a:r>
              <a:rPr lang="en-US" dirty="0" err="1"/>
              <a:t>instanceof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7F2138-38CE-FB4F-963C-1AF7D9CA44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2" y="1266102"/>
            <a:ext cx="11912268" cy="580223"/>
          </a:xfrm>
        </p:spPr>
        <p:txBody>
          <a:bodyPr/>
          <a:lstStyle/>
          <a:p>
            <a:r>
              <a:rPr lang="en-US" sz="2400"/>
              <a:t>Used to determine </a:t>
            </a:r>
            <a:r>
              <a:rPr lang="en-US" sz="2400" dirty="0"/>
              <a:t>the type of an object.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C3294FB-6AA5-4C38-ACE3-3B21B7375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2379" y="1959626"/>
            <a:ext cx="9633857" cy="526297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printArrayListV2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ArrayList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Object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objList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&lt;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objList.size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 ++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Object obj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objList.get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obj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instanceof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"String:"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objList.get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else if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obj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instanceof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Integer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"Integer:"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objList.get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else if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obj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instanceof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Double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"Double:"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objList.get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else if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obj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instanceof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Business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"Business:"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objList.get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199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D21336EF-F334-3B4F-A1D4-F3514C27726B}" vid="{CC5F3D7E-502D-3244-B4FD-FBC9866393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4387D78AC76C4289401EF66FB51FCC" ma:contentTypeVersion="15" ma:contentTypeDescription="Create a new document." ma:contentTypeScope="" ma:versionID="d3659bec8b8330148a03d82a9d99f412">
  <xsd:schema xmlns:xsd="http://www.w3.org/2001/XMLSchema" xmlns:xs="http://www.w3.org/2001/XMLSchema" xmlns:p="http://schemas.microsoft.com/office/2006/metadata/properties" xmlns:ns3="92c41bee-f0ee-4aa6-9399-a35fbb883510" xmlns:ns4="e06ed288-fd75-4b50-bbed-f5a5df88c31c" targetNamespace="http://schemas.microsoft.com/office/2006/metadata/properties" ma:root="true" ma:fieldsID="1a21d371127b63848c9a2290f5945250" ns3:_="" ns4:_="">
    <xsd:import namespace="92c41bee-f0ee-4aa6-9399-a35fbb883510"/>
    <xsd:import namespace="e06ed288-fd75-4b50-bbed-f5a5df88c31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c41bee-f0ee-4aa6-9399-a35fbb8835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6ed288-fd75-4b50-bbed-f5a5df88c31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2c41bee-f0ee-4aa6-9399-a35fbb883510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5D18CAB-B00B-469B-942C-798A83C49EB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2c41bee-f0ee-4aa6-9399-a35fbb883510"/>
    <ds:schemaRef ds:uri="e06ed288-fd75-4b50-bbed-f5a5df88c31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0ABAC91-C1EB-481F-B60B-A09C54856BBA}">
  <ds:schemaRefs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e06ed288-fd75-4b50-bbed-f5a5df88c31c"/>
    <ds:schemaRef ds:uri="http://schemas.microsoft.com/office/2006/metadata/properties"/>
    <ds:schemaRef ds:uri="92c41bee-f0ee-4aa6-9399-a35fbb883510"/>
    <ds:schemaRef ds:uri="http://purl.org/dc/dcmitype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89A51EB2-5938-4503-962D-41917281861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1209</TotalTime>
  <Words>1170</Words>
  <Application>Microsoft Office PowerPoint</Application>
  <PresentationFormat>Custom</PresentationFormat>
  <Paragraphs>173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Arial</vt:lpstr>
      <vt:lpstr>Calibri</vt:lpstr>
      <vt:lpstr>Consolas</vt:lpstr>
      <vt:lpstr>Courier New</vt:lpstr>
      <vt:lpstr>Franklin Gothic Book</vt:lpstr>
      <vt:lpstr>JetBrains Mono</vt:lpstr>
      <vt:lpstr>Proxima Nova</vt:lpstr>
      <vt:lpstr>Source Sans Pro</vt:lpstr>
      <vt:lpstr>Vitesse Light</vt:lpstr>
      <vt:lpstr>Wingdings</vt:lpstr>
      <vt:lpstr>Office Theme</vt:lpstr>
      <vt:lpstr>PowerPoint Presentation</vt:lpstr>
      <vt:lpstr>Announcements</vt:lpstr>
      <vt:lpstr>Recall Activity</vt:lpstr>
      <vt:lpstr>Composition</vt:lpstr>
      <vt:lpstr>Inheritance</vt:lpstr>
      <vt:lpstr>Polymorphism</vt:lpstr>
      <vt:lpstr>Polymorphism of variable</vt:lpstr>
      <vt:lpstr>ArrayList of Objects</vt:lpstr>
      <vt:lpstr>instanceof</vt:lpstr>
      <vt:lpstr>Conditional Statements/Ternary Statements</vt:lpstr>
      <vt:lpstr>Switch Statements</vt:lpstr>
      <vt:lpstr>Enumerations</vt:lpstr>
      <vt:lpstr>Switch + Enum</vt:lpstr>
      <vt:lpstr>Worksheet</vt:lpstr>
      <vt:lpstr>Practice 1 – if..else/switch</vt:lpstr>
      <vt:lpstr>Practice 2 – Enum + Switch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Marcia Moraes</cp:lastModifiedBy>
  <cp:revision>14</cp:revision>
  <dcterms:created xsi:type="dcterms:W3CDTF">2020-04-15T02:27:17Z</dcterms:created>
  <dcterms:modified xsi:type="dcterms:W3CDTF">2023-03-29T14:47:10Z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0x010100074387D78AC76C4289401EF66FB51FCC</vt:lpwstr>
  </property>
</Properties>
</file>