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57" r:id="rId7"/>
    <p:sldId id="273" r:id="rId8"/>
    <p:sldId id="275" r:id="rId9"/>
    <p:sldId id="274" r:id="rId10"/>
    <p:sldId id="258" r:id="rId11"/>
    <p:sldId id="262" r:id="rId12"/>
    <p:sldId id="259" r:id="rId13"/>
    <p:sldId id="260" r:id="rId14"/>
    <p:sldId id="261" r:id="rId15"/>
    <p:sldId id="263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83F1AA9E-2B53-413F-86E1-8572658E8DE4}"/>
    <pc:docChg chg="undo custSel addSld delSld modSld modMainMaster">
      <pc:chgData name="Marcia Moraes" userId="c9c67e8a-58e2-4733-9a1c-5d44fec4775b" providerId="ADAL" clId="{83F1AA9E-2B53-413F-86E1-8572658E8DE4}" dt="2023-04-04T23:20:02.303" v="895" actId="20577"/>
      <pc:docMkLst>
        <pc:docMk/>
      </pc:docMkLst>
      <pc:sldChg chg="addSp delSp modSp">
        <pc:chgData name="Marcia Moraes" userId="c9c67e8a-58e2-4733-9a1c-5d44fec4775b" providerId="ADAL" clId="{83F1AA9E-2B53-413F-86E1-8572658E8DE4}" dt="2023-04-04T19:07:26.258" v="185" actId="20577"/>
        <pc:sldMkLst>
          <pc:docMk/>
          <pc:sldMk cId="2802481212" sldId="257"/>
        </pc:sldMkLst>
        <pc:spChg chg="add mod">
          <ac:chgData name="Marcia Moraes" userId="c9c67e8a-58e2-4733-9a1c-5d44fec4775b" providerId="ADAL" clId="{83F1AA9E-2B53-413F-86E1-8572658E8DE4}" dt="2023-04-04T19:07:26.258" v="185" actId="20577"/>
          <ac:spMkLst>
            <pc:docMk/>
            <pc:sldMk cId="2802481212" sldId="257"/>
            <ac:spMk id="3" creationId="{9688D317-AF85-44B1-A186-F8334C0B02A8}"/>
          </ac:spMkLst>
        </pc:spChg>
        <pc:spChg chg="mod">
          <ac:chgData name="Marcia Moraes" userId="c9c67e8a-58e2-4733-9a1c-5d44fec4775b" providerId="ADAL" clId="{83F1AA9E-2B53-413F-86E1-8572658E8DE4}" dt="2023-04-04T19:06:53.010" v="184" actId="1076"/>
          <ac:spMkLst>
            <pc:docMk/>
            <pc:sldMk cId="2802481212" sldId="257"/>
            <ac:spMk id="4" creationId="{75E14BDD-66C0-C742-B76F-96253E7BC96A}"/>
          </ac:spMkLst>
        </pc:spChg>
        <pc:spChg chg="del">
          <ac:chgData name="Marcia Moraes" userId="c9c67e8a-58e2-4733-9a1c-5d44fec4775b" providerId="ADAL" clId="{83F1AA9E-2B53-413F-86E1-8572658E8DE4}" dt="2023-04-04T19:02:42.383" v="152" actId="478"/>
          <ac:spMkLst>
            <pc:docMk/>
            <pc:sldMk cId="2802481212" sldId="257"/>
            <ac:spMk id="5" creationId="{D233F2AE-C8B6-2240-930D-DE09FC1BA0EA}"/>
          </ac:spMkLst>
        </pc:spChg>
        <pc:picChg chg="add mod">
          <ac:chgData name="Marcia Moraes" userId="c9c67e8a-58e2-4733-9a1c-5d44fec4775b" providerId="ADAL" clId="{83F1AA9E-2B53-413F-86E1-8572658E8DE4}" dt="2023-04-04T19:04:41.370" v="159" actId="14100"/>
          <ac:picMkLst>
            <pc:docMk/>
            <pc:sldMk cId="2802481212" sldId="257"/>
            <ac:picMk id="6" creationId="{425008FA-1C99-459F-91DB-EDA0311E9735}"/>
          </ac:picMkLst>
        </pc:picChg>
      </pc:sldChg>
      <pc:sldChg chg="addSp delSp modSp">
        <pc:chgData name="Marcia Moraes" userId="c9c67e8a-58e2-4733-9a1c-5d44fec4775b" providerId="ADAL" clId="{83F1AA9E-2B53-413F-86E1-8572658E8DE4}" dt="2023-04-04T20:15:24.118" v="799" actId="6549"/>
        <pc:sldMkLst>
          <pc:docMk/>
          <pc:sldMk cId="1288397864" sldId="258"/>
        </pc:sldMkLst>
        <pc:spChg chg="del mod">
          <ac:chgData name="Marcia Moraes" userId="c9c67e8a-58e2-4733-9a1c-5d44fec4775b" providerId="ADAL" clId="{83F1AA9E-2B53-413F-86E1-8572658E8DE4}" dt="2023-04-04T19:25:26.516" v="384" actId="478"/>
          <ac:spMkLst>
            <pc:docMk/>
            <pc:sldMk cId="1288397864" sldId="258"/>
            <ac:spMk id="3" creationId="{8ADDE47C-3111-224F-9585-14C199223706}"/>
          </ac:spMkLst>
        </pc:spChg>
        <pc:spChg chg="mod">
          <ac:chgData name="Marcia Moraes" userId="c9c67e8a-58e2-4733-9a1c-5d44fec4775b" providerId="ADAL" clId="{83F1AA9E-2B53-413F-86E1-8572658E8DE4}" dt="2023-04-04T20:15:24.118" v="799" actId="6549"/>
          <ac:spMkLst>
            <pc:docMk/>
            <pc:sldMk cId="1288397864" sldId="258"/>
            <ac:spMk id="4" creationId="{2753D634-348D-C24C-95EF-331EA7A9C6D0}"/>
          </ac:spMkLst>
        </pc:spChg>
        <pc:spChg chg="del mod">
          <ac:chgData name="Marcia Moraes" userId="c9c67e8a-58e2-4733-9a1c-5d44fec4775b" providerId="ADAL" clId="{83F1AA9E-2B53-413F-86E1-8572658E8DE4}" dt="2023-04-04T19:26:33.608" v="417" actId="478"/>
          <ac:spMkLst>
            <pc:docMk/>
            <pc:sldMk cId="1288397864" sldId="258"/>
            <ac:spMk id="5" creationId="{2FBB3C8D-9B0A-6242-91C1-86A8FCA0DD69}"/>
          </ac:spMkLst>
        </pc:spChg>
        <pc:spChg chg="mod">
          <ac:chgData name="Marcia Moraes" userId="c9c67e8a-58e2-4733-9a1c-5d44fec4775b" providerId="ADAL" clId="{83F1AA9E-2B53-413F-86E1-8572658E8DE4}" dt="2023-04-04T19:28:28.385" v="463" actId="20577"/>
          <ac:spMkLst>
            <pc:docMk/>
            <pc:sldMk cId="1288397864" sldId="258"/>
            <ac:spMk id="6" creationId="{3AC7EB62-9A7A-A64B-9F3B-2E007596F758}"/>
          </ac:spMkLst>
        </pc:spChg>
        <pc:spChg chg="mod">
          <ac:chgData name="Marcia Moraes" userId="c9c67e8a-58e2-4733-9a1c-5d44fec4775b" providerId="ADAL" clId="{83F1AA9E-2B53-413F-86E1-8572658E8DE4}" dt="2023-04-04T19:26:45.374" v="421" actId="1076"/>
          <ac:spMkLst>
            <pc:docMk/>
            <pc:sldMk cId="1288397864" sldId="258"/>
            <ac:spMk id="7" creationId="{A3A02B3D-AA1F-B14A-B654-7A0C099F32C6}"/>
          </ac:spMkLst>
        </pc:spChg>
        <pc:spChg chg="add del mod">
          <ac:chgData name="Marcia Moraes" userId="c9c67e8a-58e2-4733-9a1c-5d44fec4775b" providerId="ADAL" clId="{83F1AA9E-2B53-413F-86E1-8572658E8DE4}" dt="2023-04-04T19:25:30.371" v="385" actId="478"/>
          <ac:spMkLst>
            <pc:docMk/>
            <pc:sldMk cId="1288397864" sldId="258"/>
            <ac:spMk id="9" creationId="{A470C679-38AB-4F6A-A405-FB4D691D5426}"/>
          </ac:spMkLst>
        </pc:spChg>
        <pc:spChg chg="mod">
          <ac:chgData name="Marcia Moraes" userId="c9c67e8a-58e2-4733-9a1c-5d44fec4775b" providerId="ADAL" clId="{83F1AA9E-2B53-413F-86E1-8572658E8DE4}" dt="2023-04-04T19:29:28.786" v="524" actId="1076"/>
          <ac:spMkLst>
            <pc:docMk/>
            <pc:sldMk cId="1288397864" sldId="258"/>
            <ac:spMk id="13" creationId="{8479569A-9E0F-DE4A-AE87-5C25E30D02EB}"/>
          </ac:spMkLst>
        </pc:spChg>
        <pc:spChg chg="mod">
          <ac:chgData name="Marcia Moraes" userId="c9c67e8a-58e2-4733-9a1c-5d44fec4775b" providerId="ADAL" clId="{83F1AA9E-2B53-413F-86E1-8572658E8DE4}" dt="2023-04-04T19:26:54.446" v="423" actId="1076"/>
          <ac:spMkLst>
            <pc:docMk/>
            <pc:sldMk cId="1288397864" sldId="258"/>
            <ac:spMk id="22" creationId="{6487E792-1D8C-BE45-BBA8-A310D07E331C}"/>
          </ac:spMkLst>
        </pc:spChg>
        <pc:spChg chg="mod">
          <ac:chgData name="Marcia Moraes" userId="c9c67e8a-58e2-4733-9a1c-5d44fec4775b" providerId="ADAL" clId="{83F1AA9E-2B53-413F-86E1-8572658E8DE4}" dt="2023-04-04T19:28:44.102" v="466" actId="1076"/>
          <ac:spMkLst>
            <pc:docMk/>
            <pc:sldMk cId="1288397864" sldId="258"/>
            <ac:spMk id="23" creationId="{EDB275C6-E3B4-0849-A7DE-6D8BBF8CF688}"/>
          </ac:spMkLst>
        </pc:spChg>
        <pc:cxnChg chg="mod">
          <ac:chgData name="Marcia Moraes" userId="c9c67e8a-58e2-4733-9a1c-5d44fec4775b" providerId="ADAL" clId="{83F1AA9E-2B53-413F-86E1-8572658E8DE4}" dt="2023-04-04T19:27:13.976" v="426" actId="1076"/>
          <ac:cxnSpMkLst>
            <pc:docMk/>
            <pc:sldMk cId="1288397864" sldId="258"/>
            <ac:cxnSpMk id="11" creationId="{7709D324-26A4-8544-8CFE-97D74921D8B5}"/>
          </ac:cxnSpMkLst>
        </pc:cxnChg>
        <pc:cxnChg chg="mod">
          <ac:chgData name="Marcia Moraes" userId="c9c67e8a-58e2-4733-9a1c-5d44fec4775b" providerId="ADAL" clId="{83F1AA9E-2B53-413F-86E1-8572658E8DE4}" dt="2023-04-04T19:30:41.919" v="535" actId="14100"/>
          <ac:cxnSpMkLst>
            <pc:docMk/>
            <pc:sldMk cId="1288397864" sldId="258"/>
            <ac:cxnSpMk id="12" creationId="{27785196-4010-9C49-BDB3-7F6A0BBB9D6A}"/>
          </ac:cxnSpMkLst>
        </pc:cxnChg>
        <pc:cxnChg chg="mod">
          <ac:chgData name="Marcia Moraes" userId="c9c67e8a-58e2-4733-9a1c-5d44fec4775b" providerId="ADAL" clId="{83F1AA9E-2B53-413F-86E1-8572658E8DE4}" dt="2023-04-04T19:29:31.747" v="525" actId="14100"/>
          <ac:cxnSpMkLst>
            <pc:docMk/>
            <pc:sldMk cId="1288397864" sldId="258"/>
            <ac:cxnSpMk id="15" creationId="{106582B4-A856-6545-8528-3309EB15C1CD}"/>
          </ac:cxnSpMkLst>
        </pc:cxnChg>
      </pc:sldChg>
      <pc:sldChg chg="modSp">
        <pc:chgData name="Marcia Moraes" userId="c9c67e8a-58e2-4733-9a1c-5d44fec4775b" providerId="ADAL" clId="{83F1AA9E-2B53-413F-86E1-8572658E8DE4}" dt="2023-04-04T19:34:38.049" v="611" actId="6549"/>
        <pc:sldMkLst>
          <pc:docMk/>
          <pc:sldMk cId="2934444864" sldId="259"/>
        </pc:sldMkLst>
        <pc:spChg chg="mod">
          <ac:chgData name="Marcia Moraes" userId="c9c67e8a-58e2-4733-9a1c-5d44fec4775b" providerId="ADAL" clId="{83F1AA9E-2B53-413F-86E1-8572658E8DE4}" dt="2023-04-04T19:33:50.320" v="550" actId="1076"/>
          <ac:spMkLst>
            <pc:docMk/>
            <pc:sldMk cId="2934444864" sldId="259"/>
            <ac:spMk id="2" creationId="{0EA0677C-5E9D-BA45-B9ED-0DB234643271}"/>
          </ac:spMkLst>
        </pc:spChg>
        <pc:spChg chg="mod">
          <ac:chgData name="Marcia Moraes" userId="c9c67e8a-58e2-4733-9a1c-5d44fec4775b" providerId="ADAL" clId="{83F1AA9E-2B53-413F-86E1-8572658E8DE4}" dt="2023-04-04T19:34:38.049" v="611" actId="6549"/>
          <ac:spMkLst>
            <pc:docMk/>
            <pc:sldMk cId="2934444864" sldId="259"/>
            <ac:spMk id="3" creationId="{201C55D7-A9DA-6843-81F0-3A1F6B9F9405}"/>
          </ac:spMkLst>
        </pc:spChg>
      </pc:sldChg>
      <pc:sldChg chg="delSp modSp delAnim">
        <pc:chgData name="Marcia Moraes" userId="c9c67e8a-58e2-4733-9a1c-5d44fec4775b" providerId="ADAL" clId="{83F1AA9E-2B53-413F-86E1-8572658E8DE4}" dt="2023-04-04T19:40:55.818" v="675" actId="14100"/>
        <pc:sldMkLst>
          <pc:docMk/>
          <pc:sldMk cId="2151088149" sldId="260"/>
        </pc:sldMkLst>
        <pc:spChg chg="mod">
          <ac:chgData name="Marcia Moraes" userId="c9c67e8a-58e2-4733-9a1c-5d44fec4775b" providerId="ADAL" clId="{83F1AA9E-2B53-413F-86E1-8572658E8DE4}" dt="2023-04-04T19:39:04.788" v="668" actId="1076"/>
          <ac:spMkLst>
            <pc:docMk/>
            <pc:sldMk cId="2151088149" sldId="260"/>
            <ac:spMk id="2" creationId="{57A77487-CC87-DA49-8E5F-0F62A0E3A308}"/>
          </ac:spMkLst>
        </pc:spChg>
        <pc:spChg chg="mod">
          <ac:chgData name="Marcia Moraes" userId="c9c67e8a-58e2-4733-9a1c-5d44fec4775b" providerId="ADAL" clId="{83F1AA9E-2B53-413F-86E1-8572658E8DE4}" dt="2023-04-04T19:37:42.469" v="651" actId="6549"/>
          <ac:spMkLst>
            <pc:docMk/>
            <pc:sldMk cId="2151088149" sldId="260"/>
            <ac:spMk id="5" creationId="{BE4C7B9E-3EFB-2340-ABD4-8D39A4ADE720}"/>
          </ac:spMkLst>
        </pc:spChg>
        <pc:spChg chg="mod">
          <ac:chgData name="Marcia Moraes" userId="c9c67e8a-58e2-4733-9a1c-5d44fec4775b" providerId="ADAL" clId="{83F1AA9E-2B53-413F-86E1-8572658E8DE4}" dt="2023-04-04T19:35:48.228" v="626" actId="1076"/>
          <ac:spMkLst>
            <pc:docMk/>
            <pc:sldMk cId="2151088149" sldId="260"/>
            <ac:spMk id="6" creationId="{4FD49591-C34D-0B41-AAFD-518E9636BE6D}"/>
          </ac:spMkLst>
        </pc:spChg>
        <pc:spChg chg="mod">
          <ac:chgData name="Marcia Moraes" userId="c9c67e8a-58e2-4733-9a1c-5d44fec4775b" providerId="ADAL" clId="{83F1AA9E-2B53-413F-86E1-8572658E8DE4}" dt="2023-04-04T19:35:37.708" v="622" actId="14100"/>
          <ac:spMkLst>
            <pc:docMk/>
            <pc:sldMk cId="2151088149" sldId="260"/>
            <ac:spMk id="7" creationId="{A7A887AF-9028-4142-8EBF-5736A210D279}"/>
          </ac:spMkLst>
        </pc:spChg>
        <pc:spChg chg="del mod">
          <ac:chgData name="Marcia Moraes" userId="c9c67e8a-58e2-4733-9a1c-5d44fec4775b" providerId="ADAL" clId="{83F1AA9E-2B53-413F-86E1-8572658E8DE4}" dt="2023-04-04T19:36:39.198" v="631" actId="478"/>
          <ac:spMkLst>
            <pc:docMk/>
            <pc:sldMk cId="2151088149" sldId="260"/>
            <ac:spMk id="8" creationId="{D0FD6FF1-FFA7-ED49-B467-D7F16E17A7CC}"/>
          </ac:spMkLst>
        </pc:spChg>
        <pc:spChg chg="mod">
          <ac:chgData name="Marcia Moraes" userId="c9c67e8a-58e2-4733-9a1c-5d44fec4775b" providerId="ADAL" clId="{83F1AA9E-2B53-413F-86E1-8572658E8DE4}" dt="2023-04-04T19:38:25.112" v="663" actId="1076"/>
          <ac:spMkLst>
            <pc:docMk/>
            <pc:sldMk cId="2151088149" sldId="260"/>
            <ac:spMk id="11" creationId="{9ABCE009-75DA-934C-B0CB-AE336D59A2F0}"/>
          </ac:spMkLst>
        </pc:spChg>
        <pc:spChg chg="mod">
          <ac:chgData name="Marcia Moraes" userId="c9c67e8a-58e2-4733-9a1c-5d44fec4775b" providerId="ADAL" clId="{83F1AA9E-2B53-413F-86E1-8572658E8DE4}" dt="2023-04-04T19:38:28.716" v="665" actId="14100"/>
          <ac:spMkLst>
            <pc:docMk/>
            <pc:sldMk cId="2151088149" sldId="260"/>
            <ac:spMk id="12" creationId="{7FD8EBAF-7B58-7143-BB18-B8A486F182B0}"/>
          </ac:spMkLst>
        </pc:spChg>
        <pc:spChg chg="mod">
          <ac:chgData name="Marcia Moraes" userId="c9c67e8a-58e2-4733-9a1c-5d44fec4775b" providerId="ADAL" clId="{83F1AA9E-2B53-413F-86E1-8572658E8DE4}" dt="2023-04-04T19:38:17.986" v="661" actId="14100"/>
          <ac:spMkLst>
            <pc:docMk/>
            <pc:sldMk cId="2151088149" sldId="260"/>
            <ac:spMk id="13" creationId="{7DC7A28B-FC27-E044-B149-10A7FC512CC6}"/>
          </ac:spMkLst>
        </pc:spChg>
        <pc:spChg chg="mod">
          <ac:chgData name="Marcia Moraes" userId="c9c67e8a-58e2-4733-9a1c-5d44fec4775b" providerId="ADAL" clId="{83F1AA9E-2B53-413F-86E1-8572658E8DE4}" dt="2023-04-04T19:37:50.417" v="653" actId="14100"/>
          <ac:spMkLst>
            <pc:docMk/>
            <pc:sldMk cId="2151088149" sldId="260"/>
            <ac:spMk id="14" creationId="{C19C4A1C-27BC-D54E-B26D-D1B82B40490E}"/>
          </ac:spMkLst>
        </pc:spChg>
        <pc:cxnChg chg="mod">
          <ac:chgData name="Marcia Moraes" userId="c9c67e8a-58e2-4733-9a1c-5d44fec4775b" providerId="ADAL" clId="{83F1AA9E-2B53-413F-86E1-8572658E8DE4}" dt="2023-04-04T19:40:55.818" v="675" actId="14100"/>
          <ac:cxnSpMkLst>
            <pc:docMk/>
            <pc:sldMk cId="2151088149" sldId="260"/>
            <ac:cxnSpMk id="10" creationId="{D0E5740D-DE5D-FF45-AA91-A2B7733FAC33}"/>
          </ac:cxnSpMkLst>
        </pc:cxnChg>
        <pc:cxnChg chg="mod">
          <ac:chgData name="Marcia Moraes" userId="c9c67e8a-58e2-4733-9a1c-5d44fec4775b" providerId="ADAL" clId="{83F1AA9E-2B53-413F-86E1-8572658E8DE4}" dt="2023-04-04T19:38:35.739" v="667" actId="14100"/>
          <ac:cxnSpMkLst>
            <pc:docMk/>
            <pc:sldMk cId="2151088149" sldId="260"/>
            <ac:cxnSpMk id="16" creationId="{57CDDADD-FDED-6B43-A32D-ACCC8AC5BE5C}"/>
          </ac:cxnSpMkLst>
        </pc:cxnChg>
        <pc:cxnChg chg="mod">
          <ac:chgData name="Marcia Moraes" userId="c9c67e8a-58e2-4733-9a1c-5d44fec4775b" providerId="ADAL" clId="{83F1AA9E-2B53-413F-86E1-8572658E8DE4}" dt="2023-04-04T19:38:32.472" v="666" actId="14100"/>
          <ac:cxnSpMkLst>
            <pc:docMk/>
            <pc:sldMk cId="2151088149" sldId="260"/>
            <ac:cxnSpMk id="19" creationId="{402A9B27-87A1-C44E-B48C-BC1294F87C41}"/>
          </ac:cxnSpMkLst>
        </pc:cxnChg>
      </pc:sldChg>
      <pc:sldChg chg="modSp">
        <pc:chgData name="Marcia Moraes" userId="c9c67e8a-58e2-4733-9a1c-5d44fec4775b" providerId="ADAL" clId="{83F1AA9E-2B53-413F-86E1-8572658E8DE4}" dt="2023-04-04T22:59:55.955" v="825" actId="14100"/>
        <pc:sldMkLst>
          <pc:docMk/>
          <pc:sldMk cId="3424854019" sldId="261"/>
        </pc:sldMkLst>
        <pc:spChg chg="mod">
          <ac:chgData name="Marcia Moraes" userId="c9c67e8a-58e2-4733-9a1c-5d44fec4775b" providerId="ADAL" clId="{83F1AA9E-2B53-413F-86E1-8572658E8DE4}" dt="2023-04-04T19:56:39.159" v="685" actId="1076"/>
          <ac:spMkLst>
            <pc:docMk/>
            <pc:sldMk cId="3424854019" sldId="261"/>
            <ac:spMk id="2" creationId="{E24C4D79-9845-0F43-9D51-3A0D68B4A7F3}"/>
          </ac:spMkLst>
        </pc:spChg>
        <pc:spChg chg="mod">
          <ac:chgData name="Marcia Moraes" userId="c9c67e8a-58e2-4733-9a1c-5d44fec4775b" providerId="ADAL" clId="{83F1AA9E-2B53-413F-86E1-8572658E8DE4}" dt="2023-04-04T19:57:54.407" v="711" actId="14100"/>
          <ac:spMkLst>
            <pc:docMk/>
            <pc:sldMk cId="3424854019" sldId="261"/>
            <ac:spMk id="3" creationId="{47D74261-9D4E-8043-B97D-FE2185C21E1C}"/>
          </ac:spMkLst>
        </pc:spChg>
        <pc:spChg chg="mod">
          <ac:chgData name="Marcia Moraes" userId="c9c67e8a-58e2-4733-9a1c-5d44fec4775b" providerId="ADAL" clId="{83F1AA9E-2B53-413F-86E1-8572658E8DE4}" dt="2023-04-04T22:59:52.752" v="824" actId="108"/>
          <ac:spMkLst>
            <pc:docMk/>
            <pc:sldMk cId="3424854019" sldId="261"/>
            <ac:spMk id="4" creationId="{201C467F-92E5-544B-8E2A-14E365549C3F}"/>
          </ac:spMkLst>
        </pc:spChg>
        <pc:spChg chg="mod">
          <ac:chgData name="Marcia Moraes" userId="c9c67e8a-58e2-4733-9a1c-5d44fec4775b" providerId="ADAL" clId="{83F1AA9E-2B53-413F-86E1-8572658E8DE4}" dt="2023-04-04T19:57:05.381" v="690" actId="1076"/>
          <ac:spMkLst>
            <pc:docMk/>
            <pc:sldMk cId="3424854019" sldId="261"/>
            <ac:spMk id="6" creationId="{A78CB236-2CE3-AB47-8999-5BFBBB2FE888}"/>
          </ac:spMkLst>
        </pc:spChg>
        <pc:spChg chg="mod">
          <ac:chgData name="Marcia Moraes" userId="c9c67e8a-58e2-4733-9a1c-5d44fec4775b" providerId="ADAL" clId="{83F1AA9E-2B53-413F-86E1-8572658E8DE4}" dt="2023-04-04T19:57:41.272" v="710" actId="14100"/>
          <ac:spMkLst>
            <pc:docMk/>
            <pc:sldMk cId="3424854019" sldId="261"/>
            <ac:spMk id="7" creationId="{D8C8C3A9-FE13-DD46-98C6-6407B514C5A9}"/>
          </ac:spMkLst>
        </pc:spChg>
        <pc:cxnChg chg="mod">
          <ac:chgData name="Marcia Moraes" userId="c9c67e8a-58e2-4733-9a1c-5d44fec4775b" providerId="ADAL" clId="{83F1AA9E-2B53-413F-86E1-8572658E8DE4}" dt="2023-04-04T22:59:55.955" v="825" actId="14100"/>
          <ac:cxnSpMkLst>
            <pc:docMk/>
            <pc:sldMk cId="3424854019" sldId="261"/>
            <ac:cxnSpMk id="9" creationId="{26B1F70E-60BA-864A-842C-E4A7C7DA45CC}"/>
          </ac:cxnSpMkLst>
        </pc:cxnChg>
      </pc:sldChg>
      <pc:sldChg chg="modSp">
        <pc:chgData name="Marcia Moraes" userId="c9c67e8a-58e2-4733-9a1c-5d44fec4775b" providerId="ADAL" clId="{83F1AA9E-2B53-413F-86E1-8572658E8DE4}" dt="2023-04-04T22:48:29.116" v="808" actId="20577"/>
        <pc:sldMkLst>
          <pc:docMk/>
          <pc:sldMk cId="2994398508" sldId="262"/>
        </pc:sldMkLst>
        <pc:spChg chg="mod">
          <ac:chgData name="Marcia Moraes" userId="c9c67e8a-58e2-4733-9a1c-5d44fec4775b" providerId="ADAL" clId="{83F1AA9E-2B53-413F-86E1-8572658E8DE4}" dt="2023-04-04T19:32:07.996" v="540" actId="20577"/>
          <ac:spMkLst>
            <pc:docMk/>
            <pc:sldMk cId="2994398508" sldId="262"/>
            <ac:spMk id="5" creationId="{0A6AD85F-6D71-420D-9CF4-AFEA9B4374F9}"/>
          </ac:spMkLst>
        </pc:spChg>
        <pc:spChg chg="mod">
          <ac:chgData name="Marcia Moraes" userId="c9c67e8a-58e2-4733-9a1c-5d44fec4775b" providerId="ADAL" clId="{83F1AA9E-2B53-413F-86E1-8572658E8DE4}" dt="2023-04-04T22:40:46.011" v="802" actId="20577"/>
          <ac:spMkLst>
            <pc:docMk/>
            <pc:sldMk cId="2994398508" sldId="262"/>
            <ac:spMk id="10" creationId="{783ADDED-1481-4660-A8D6-11DC6BCDB5CF}"/>
          </ac:spMkLst>
        </pc:spChg>
        <pc:spChg chg="mod">
          <ac:chgData name="Marcia Moraes" userId="c9c67e8a-58e2-4733-9a1c-5d44fec4775b" providerId="ADAL" clId="{83F1AA9E-2B53-413F-86E1-8572658E8DE4}" dt="2023-04-04T22:48:20.491" v="805" actId="20577"/>
          <ac:spMkLst>
            <pc:docMk/>
            <pc:sldMk cId="2994398508" sldId="262"/>
            <ac:spMk id="15" creationId="{4DE9E1B7-5B2E-48DB-8698-BB14D000CC3A}"/>
          </ac:spMkLst>
        </pc:spChg>
        <pc:spChg chg="mod">
          <ac:chgData name="Marcia Moraes" userId="c9c67e8a-58e2-4733-9a1c-5d44fec4775b" providerId="ADAL" clId="{83F1AA9E-2B53-413F-86E1-8572658E8DE4}" dt="2023-04-04T22:48:29.116" v="808" actId="20577"/>
          <ac:spMkLst>
            <pc:docMk/>
            <pc:sldMk cId="2994398508" sldId="262"/>
            <ac:spMk id="21" creationId="{7E2E6D36-BB32-497D-9F5F-231FA657E416}"/>
          </ac:spMkLst>
        </pc:spChg>
      </pc:sldChg>
      <pc:sldChg chg="addSp modSp">
        <pc:chgData name="Marcia Moraes" userId="c9c67e8a-58e2-4733-9a1c-5d44fec4775b" providerId="ADAL" clId="{83F1AA9E-2B53-413F-86E1-8572658E8DE4}" dt="2023-04-04T23:20:02.303" v="895" actId="20577"/>
        <pc:sldMkLst>
          <pc:docMk/>
          <pc:sldMk cId="2436844951" sldId="263"/>
        </pc:sldMkLst>
        <pc:spChg chg="mod">
          <ac:chgData name="Marcia Moraes" userId="c9c67e8a-58e2-4733-9a1c-5d44fec4775b" providerId="ADAL" clId="{83F1AA9E-2B53-413F-86E1-8572658E8DE4}" dt="2023-04-04T19:58:07.247" v="712" actId="1076"/>
          <ac:spMkLst>
            <pc:docMk/>
            <pc:sldMk cId="2436844951" sldId="263"/>
            <ac:spMk id="2" creationId="{0EA0677C-5E9D-BA45-B9ED-0DB234643271}"/>
          </ac:spMkLst>
        </pc:spChg>
        <pc:spChg chg="add mod">
          <ac:chgData name="Marcia Moraes" userId="c9c67e8a-58e2-4733-9a1c-5d44fec4775b" providerId="ADAL" clId="{83F1AA9E-2B53-413F-86E1-8572658E8DE4}" dt="2023-04-04T23:20:02.303" v="895" actId="20577"/>
          <ac:spMkLst>
            <pc:docMk/>
            <pc:sldMk cId="2436844951" sldId="263"/>
            <ac:spMk id="4" creationId="{E047C3B2-5DEF-460B-952F-AF595C96AC07}"/>
          </ac:spMkLst>
        </pc:spChg>
        <pc:spChg chg="mod">
          <ac:chgData name="Marcia Moraes" userId="c9c67e8a-58e2-4733-9a1c-5d44fec4775b" providerId="ADAL" clId="{83F1AA9E-2B53-413F-86E1-8572658E8DE4}" dt="2023-04-04T23:19:22.217" v="828" actId="1076"/>
          <ac:spMkLst>
            <pc:docMk/>
            <pc:sldMk cId="2436844951" sldId="263"/>
            <ac:spMk id="5" creationId="{0A6AD85F-6D71-420D-9CF4-AFEA9B4374F9}"/>
          </ac:spMkLst>
        </pc:spChg>
        <pc:spChg chg="mod">
          <ac:chgData name="Marcia Moraes" userId="c9c67e8a-58e2-4733-9a1c-5d44fec4775b" providerId="ADAL" clId="{83F1AA9E-2B53-413F-86E1-8572658E8DE4}" dt="2023-04-04T19:59:06.894" v="747" actId="20577"/>
          <ac:spMkLst>
            <pc:docMk/>
            <pc:sldMk cId="2436844951" sldId="263"/>
            <ac:spMk id="21" creationId="{7E2E6D36-BB32-497D-9F5F-231FA657E416}"/>
          </ac:spMkLst>
        </pc:spChg>
        <pc:grpChg chg="mod">
          <ac:chgData name="Marcia Moraes" userId="c9c67e8a-58e2-4733-9a1c-5d44fec4775b" providerId="ADAL" clId="{83F1AA9E-2B53-413F-86E1-8572658E8DE4}" dt="2023-04-04T23:19:16.731" v="827" actId="1076"/>
          <ac:grpSpMkLst>
            <pc:docMk/>
            <pc:sldMk cId="2436844951" sldId="263"/>
            <ac:grpSpMk id="16" creationId="{4C5FB7FF-BAFB-4D54-9981-06A67064EA38}"/>
          </ac:grpSpMkLst>
        </pc:grpChg>
      </pc:sldChg>
      <pc:sldChg chg="del">
        <pc:chgData name="Marcia Moraes" userId="c9c67e8a-58e2-4733-9a1c-5d44fec4775b" providerId="ADAL" clId="{83F1AA9E-2B53-413F-86E1-8572658E8DE4}" dt="2023-04-04T19:02:24.075" v="131" actId="2696"/>
        <pc:sldMkLst>
          <pc:docMk/>
          <pc:sldMk cId="926474781" sldId="271"/>
        </pc:sldMkLst>
      </pc:sldChg>
      <pc:sldChg chg="addSp delSp modSp">
        <pc:chgData name="Marcia Moraes" userId="c9c67e8a-58e2-4733-9a1c-5d44fec4775b" providerId="ADAL" clId="{83F1AA9E-2B53-413F-86E1-8572658E8DE4}" dt="2023-04-04T19:01:43.371" v="130" actId="20577"/>
        <pc:sldMkLst>
          <pc:docMk/>
          <pc:sldMk cId="2571368551" sldId="272"/>
        </pc:sldMkLst>
        <pc:spChg chg="del">
          <ac:chgData name="Marcia Moraes" userId="c9c67e8a-58e2-4733-9a1c-5d44fec4775b" providerId="ADAL" clId="{83F1AA9E-2B53-413F-86E1-8572658E8DE4}" dt="2023-04-04T19:00:34.700" v="6" actId="478"/>
          <ac:spMkLst>
            <pc:docMk/>
            <pc:sldMk cId="2571368551" sldId="272"/>
            <ac:spMk id="2" creationId="{84CD52E7-9878-46B0-B322-12FDC9581986}"/>
          </ac:spMkLst>
        </pc:spChg>
        <pc:spChg chg="add mod">
          <ac:chgData name="Marcia Moraes" userId="c9c67e8a-58e2-4733-9a1c-5d44fec4775b" providerId="ADAL" clId="{83F1AA9E-2B53-413F-86E1-8572658E8DE4}" dt="2023-04-04T19:01:43.371" v="130" actId="20577"/>
          <ac:spMkLst>
            <pc:docMk/>
            <pc:sldMk cId="2571368551" sldId="272"/>
            <ac:spMk id="7" creationId="{F2512C30-6CF1-49E5-A760-3AE7AEE26CBE}"/>
          </ac:spMkLst>
        </pc:spChg>
        <pc:spChg chg="add">
          <ac:chgData name="Marcia Moraes" userId="c9c67e8a-58e2-4733-9a1c-5d44fec4775b" providerId="ADAL" clId="{83F1AA9E-2B53-413F-86E1-8572658E8DE4}" dt="2023-04-04T18:59:52.795" v="1"/>
          <ac:spMkLst>
            <pc:docMk/>
            <pc:sldMk cId="2571368551" sldId="272"/>
            <ac:spMk id="8" creationId="{4C9F7FF9-136C-43A9-8EBE-3AE6DB6A86E0}"/>
          </ac:spMkLst>
        </pc:spChg>
        <pc:spChg chg="del">
          <ac:chgData name="Marcia Moraes" userId="c9c67e8a-58e2-4733-9a1c-5d44fec4775b" providerId="ADAL" clId="{83F1AA9E-2B53-413F-86E1-8572658E8DE4}" dt="2023-04-04T18:59:52.315" v="0" actId="478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83F1AA9E-2B53-413F-86E1-8572658E8DE4}" dt="2023-04-04T19:00:30.007" v="5" actId="1076"/>
          <ac:picMkLst>
            <pc:docMk/>
            <pc:sldMk cId="2571368551" sldId="272"/>
            <ac:picMk id="9" creationId="{498EB895-EF8A-443A-9500-8E94466A0509}"/>
          </ac:picMkLst>
        </pc:picChg>
        <pc:picChg chg="del">
          <ac:chgData name="Marcia Moraes" userId="c9c67e8a-58e2-4733-9a1c-5d44fec4775b" providerId="ADAL" clId="{83F1AA9E-2B53-413F-86E1-8572658E8DE4}" dt="2023-04-04T19:00:23.138" v="2" actId="478"/>
          <ac:picMkLst>
            <pc:docMk/>
            <pc:sldMk cId="2571368551" sldId="272"/>
            <ac:picMk id="1026" creationId="{76F90ADF-7BC1-487D-A39C-C9BE9DA546D3}"/>
          </ac:picMkLst>
        </pc:picChg>
      </pc:sldChg>
      <pc:sldChg chg="addSp modSp add">
        <pc:chgData name="Marcia Moraes" userId="c9c67e8a-58e2-4733-9a1c-5d44fec4775b" providerId="ADAL" clId="{83F1AA9E-2B53-413F-86E1-8572658E8DE4}" dt="2023-04-04T19:19:53.779" v="335" actId="255"/>
        <pc:sldMkLst>
          <pc:docMk/>
          <pc:sldMk cId="533635658" sldId="273"/>
        </pc:sldMkLst>
        <pc:spChg chg="mod">
          <ac:chgData name="Marcia Moraes" userId="c9c67e8a-58e2-4733-9a1c-5d44fec4775b" providerId="ADAL" clId="{83F1AA9E-2B53-413F-86E1-8572658E8DE4}" dt="2023-04-04T19:19:26.651" v="333" actId="1076"/>
          <ac:spMkLst>
            <pc:docMk/>
            <pc:sldMk cId="533635658" sldId="273"/>
            <ac:spMk id="4" creationId="{75E14BDD-66C0-C742-B76F-96253E7BC96A}"/>
          </ac:spMkLst>
        </pc:spChg>
        <pc:spChg chg="mod">
          <ac:chgData name="Marcia Moraes" userId="c9c67e8a-58e2-4733-9a1c-5d44fec4775b" providerId="ADAL" clId="{83F1AA9E-2B53-413F-86E1-8572658E8DE4}" dt="2023-04-04T19:19:53.779" v="335" actId="255"/>
          <ac:spMkLst>
            <pc:docMk/>
            <pc:sldMk cId="533635658" sldId="273"/>
            <ac:spMk id="5" creationId="{D233F2AE-C8B6-2240-930D-DE09FC1BA0EA}"/>
          </ac:spMkLst>
        </pc:spChg>
        <pc:picChg chg="add mod">
          <ac:chgData name="Marcia Moraes" userId="c9c67e8a-58e2-4733-9a1c-5d44fec4775b" providerId="ADAL" clId="{83F1AA9E-2B53-413F-86E1-8572658E8DE4}" dt="2023-04-04T19:18:04.605" v="256" actId="1076"/>
          <ac:picMkLst>
            <pc:docMk/>
            <pc:sldMk cId="533635658" sldId="273"/>
            <ac:picMk id="2" creationId="{ECCAC9AE-70A7-466E-A94A-21B2EAA1756A}"/>
          </ac:picMkLst>
        </pc:picChg>
      </pc:sldChg>
      <pc:sldChg chg="modSp add">
        <pc:chgData name="Marcia Moraes" userId="c9c67e8a-58e2-4733-9a1c-5d44fec4775b" providerId="ADAL" clId="{83F1AA9E-2B53-413F-86E1-8572658E8DE4}" dt="2023-04-04T19:21:53.832" v="378" actId="6549"/>
        <pc:sldMkLst>
          <pc:docMk/>
          <pc:sldMk cId="2099014466" sldId="274"/>
        </pc:sldMkLst>
        <pc:spChg chg="mod">
          <ac:chgData name="Marcia Moraes" userId="c9c67e8a-58e2-4733-9a1c-5d44fec4775b" providerId="ADAL" clId="{83F1AA9E-2B53-413F-86E1-8572658E8DE4}" dt="2023-04-04T19:21:05.548" v="342" actId="1076"/>
          <ac:spMkLst>
            <pc:docMk/>
            <pc:sldMk cId="2099014466" sldId="274"/>
            <ac:spMk id="4" creationId="{75E14BDD-66C0-C742-B76F-96253E7BC96A}"/>
          </ac:spMkLst>
        </pc:spChg>
        <pc:spChg chg="mod">
          <ac:chgData name="Marcia Moraes" userId="c9c67e8a-58e2-4733-9a1c-5d44fec4775b" providerId="ADAL" clId="{83F1AA9E-2B53-413F-86E1-8572658E8DE4}" dt="2023-04-04T19:21:53.832" v="378" actId="6549"/>
          <ac:spMkLst>
            <pc:docMk/>
            <pc:sldMk cId="2099014466" sldId="274"/>
            <ac:spMk id="5" creationId="{D233F2AE-C8B6-2240-930D-DE09FC1BA0EA}"/>
          </ac:spMkLst>
        </pc:spChg>
      </pc:sldChg>
      <pc:sldChg chg="addSp modSp add">
        <pc:chgData name="Marcia Moraes" userId="c9c67e8a-58e2-4733-9a1c-5d44fec4775b" providerId="ADAL" clId="{83F1AA9E-2B53-413F-86E1-8572658E8DE4}" dt="2023-04-04T19:20:40.754" v="339" actId="1076"/>
        <pc:sldMkLst>
          <pc:docMk/>
          <pc:sldMk cId="1170660310" sldId="275"/>
        </pc:sldMkLst>
        <pc:spChg chg="mod">
          <ac:chgData name="Marcia Moraes" userId="c9c67e8a-58e2-4733-9a1c-5d44fec4775b" providerId="ADAL" clId="{83F1AA9E-2B53-413F-86E1-8572658E8DE4}" dt="2023-04-04T19:20:09.945" v="336" actId="313"/>
          <ac:spMkLst>
            <pc:docMk/>
            <pc:sldMk cId="1170660310" sldId="275"/>
            <ac:spMk id="4" creationId="{75E14BDD-66C0-C742-B76F-96253E7BC96A}"/>
          </ac:spMkLst>
        </pc:spChg>
        <pc:spChg chg="mod">
          <ac:chgData name="Marcia Moraes" userId="c9c67e8a-58e2-4733-9a1c-5d44fec4775b" providerId="ADAL" clId="{83F1AA9E-2B53-413F-86E1-8572658E8DE4}" dt="2023-04-04T19:17:04.561" v="251" actId="6549"/>
          <ac:spMkLst>
            <pc:docMk/>
            <pc:sldMk cId="1170660310" sldId="275"/>
            <ac:spMk id="5" creationId="{D233F2AE-C8B6-2240-930D-DE09FC1BA0EA}"/>
          </ac:spMkLst>
        </pc:spChg>
        <pc:picChg chg="add mod">
          <ac:chgData name="Marcia Moraes" userId="c9c67e8a-58e2-4733-9a1c-5d44fec4775b" providerId="ADAL" clId="{83F1AA9E-2B53-413F-86E1-8572658E8DE4}" dt="2023-04-04T19:20:40.754" v="339" actId="1076"/>
          <ac:picMkLst>
            <pc:docMk/>
            <pc:sldMk cId="1170660310" sldId="275"/>
            <ac:picMk id="2" creationId="{142C584A-DDA1-4EE4-BFFA-DA8C72CEDF2D}"/>
          </ac:picMkLst>
        </pc:picChg>
      </pc:sldChg>
      <pc:sldMasterChg chg="modSldLayout">
        <pc:chgData name="Marcia Moraes" userId="c9c67e8a-58e2-4733-9a1c-5d44fec4775b" providerId="ADAL" clId="{83F1AA9E-2B53-413F-86E1-8572658E8DE4}" dt="2023-04-04T19:01:29.532" v="127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83F1AA9E-2B53-413F-86E1-8572658E8DE4}" dt="2023-04-04T19:01:29.532" v="127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83F1AA9E-2B53-413F-86E1-8572658E8DE4}" dt="2023-04-04T19:00:49.807" v="8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83F1AA9E-2B53-413F-86E1-8572658E8DE4}" dt="2023-04-04T19:01:29.532" v="127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83F1AA9E-2B53-413F-86E1-8572658E8DE4}" dt="2023-04-04T19:00:47.513" v="7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242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2839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1AbstractClassInterfac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6" y="-184035"/>
            <a:ext cx="12561453" cy="1015663"/>
          </a:xfrm>
        </p:spPr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88207" y="744230"/>
            <a:ext cx="11011163" cy="65556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967685" y="3373034"/>
            <a:ext cx="43122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969829" y="1569348"/>
            <a:ext cx="435247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>
            <a:cxnSpLocks/>
          </p:cNvCxnSpPr>
          <p:nvPr/>
        </p:nvCxnSpPr>
        <p:spPr>
          <a:xfrm>
            <a:off x="6075727" y="1155699"/>
            <a:ext cx="14354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204200" y="1624485"/>
            <a:ext cx="535216" cy="11765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580666" y="3496193"/>
            <a:ext cx="317500" cy="117651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5669327" y="2892787"/>
            <a:ext cx="406400" cy="194462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7956550" y="5267658"/>
            <a:ext cx="406400" cy="1760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6075728" y="2212741"/>
            <a:ext cx="2128473" cy="1652358"/>
          </a:xfrm>
          <a:prstGeom prst="curvedConnector3">
            <a:avLst>
              <a:gd name="adj1" fmla="val 66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8362950" y="4174098"/>
            <a:ext cx="217716" cy="1973815"/>
          </a:xfrm>
          <a:prstGeom prst="curvedConnector3">
            <a:avLst>
              <a:gd name="adj1" fmla="val -48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6" y="-96042"/>
            <a:ext cx="12561453" cy="1015663"/>
          </a:xfrm>
        </p:spPr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332" y="765348"/>
            <a:ext cx="5163125" cy="2376283"/>
          </a:xfrm>
        </p:spPr>
        <p:txBody>
          <a:bodyPr/>
          <a:lstStyle/>
          <a:p>
            <a:r>
              <a:rPr lang="en-US" sz="2400" dirty="0"/>
              <a:t>Comparable</a:t>
            </a:r>
          </a:p>
          <a:p>
            <a:pPr lvl="1"/>
            <a:r>
              <a:rPr lang="en-US" sz="1800" dirty="0"/>
              <a:t>requires you implement  .</a:t>
            </a:r>
            <a:r>
              <a:rPr lang="en-US" sz="1800" dirty="0" err="1"/>
              <a:t>compareTo</a:t>
            </a:r>
            <a:r>
              <a:rPr lang="en-US" sz="1800" dirty="0"/>
              <a:t>(T obj)</a:t>
            </a:r>
          </a:p>
          <a:p>
            <a:pPr lvl="1"/>
            <a:r>
              <a:rPr lang="en-US" sz="1800" dirty="0"/>
              <a:t>T is your object</a:t>
            </a:r>
          </a:p>
          <a:p>
            <a:pPr lvl="1"/>
            <a:r>
              <a:rPr lang="en-US" sz="1800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1" y="3141632"/>
            <a:ext cx="11274009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5294743" y="740823"/>
            <a:ext cx="845820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7193001" y="5018314"/>
            <a:ext cx="3148428" cy="93536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5400000">
            <a:off x="3382496" y="2805553"/>
            <a:ext cx="3037114" cy="19544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5" y="136189"/>
            <a:ext cx="12561453" cy="1015663"/>
          </a:xfrm>
        </p:spPr>
        <p:txBody>
          <a:bodyPr/>
          <a:lstStyle/>
          <a:p>
            <a:r>
              <a:rPr lang="en-US" dirty="0"/>
              <a:t>Interface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378979"/>
            <a:ext cx="11505951" cy="1177310"/>
          </a:xfrm>
        </p:spPr>
        <p:txBody>
          <a:bodyPr/>
          <a:lstStyle/>
          <a:p>
            <a:r>
              <a:rPr lang="en-US" sz="2400" dirty="0"/>
              <a:t>Implement a list of Countries that can be ordered by their area.</a:t>
            </a:r>
          </a:p>
          <a:p>
            <a:r>
              <a:rPr lang="en-US" sz="2400" dirty="0"/>
              <a:t>Need to implement interface Comparable and the method </a:t>
            </a:r>
            <a:r>
              <a:rPr lang="en-US" sz="2400" dirty="0" err="1"/>
              <a:t>compareTo</a:t>
            </a:r>
            <a:r>
              <a:rPr lang="en-US" sz="2400" dirty="0"/>
              <a:t> the areas.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5FB7FF-BAFB-4D54-9981-06A67064EA38}"/>
              </a:ext>
            </a:extLst>
          </p:cNvPr>
          <p:cNvGrpSpPr/>
          <p:nvPr/>
        </p:nvGrpSpPr>
        <p:grpSpPr>
          <a:xfrm>
            <a:off x="1013967" y="3026288"/>
            <a:ext cx="10252747" cy="3531059"/>
            <a:chOff x="716685" y="3720429"/>
            <a:chExt cx="9626858" cy="35310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9849B9-8FBB-4ECF-9A86-877FE9297356}"/>
                </a:ext>
              </a:extLst>
            </p:cNvPr>
            <p:cNvGrpSpPr/>
            <p:nvPr/>
          </p:nvGrpSpPr>
          <p:grpSpPr>
            <a:xfrm>
              <a:off x="716685" y="3720429"/>
              <a:ext cx="4255220" cy="1405012"/>
              <a:chOff x="716685" y="3720429"/>
              <a:chExt cx="4255220" cy="140501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8F786-1812-422E-B987-C775EB766395}"/>
                  </a:ext>
                </a:extLst>
              </p:cNvPr>
              <p:cNvSpPr txBox="1"/>
              <p:nvPr/>
            </p:nvSpPr>
            <p:spPr>
              <a:xfrm>
                <a:off x="911722" y="3826916"/>
                <a:ext cx="3687228" cy="32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&lt;&lt;interface&gt;&gt; Comparable&lt;T&gt;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15437E-50F2-4BB0-A7FD-E143BD858646}"/>
                  </a:ext>
                </a:extLst>
              </p:cNvPr>
              <p:cNvSpPr/>
              <p:nvPr/>
            </p:nvSpPr>
            <p:spPr>
              <a:xfrm>
                <a:off x="716687" y="3720429"/>
                <a:ext cx="4201469" cy="1405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E183C0-FCF0-4AA0-A098-4AC367E6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4271253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9E1B7-5B2E-48DB-8698-BB14D000CC3A}"/>
                  </a:ext>
                </a:extLst>
              </p:cNvPr>
              <p:cNvSpPr txBox="1"/>
              <p:nvPr/>
            </p:nvSpPr>
            <p:spPr>
              <a:xfrm>
                <a:off x="877933" y="4417554"/>
                <a:ext cx="4093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err="1"/>
                  <a:t>compareTo</a:t>
                </a:r>
                <a:r>
                  <a:rPr lang="en-US" dirty="0"/>
                  <a:t>(O : T): int</a:t>
                </a:r>
              </a:p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06C3B8-9BB0-41C2-A480-4BEEFB612331}"/>
                </a:ext>
              </a:extLst>
            </p:cNvPr>
            <p:cNvGrpSpPr/>
            <p:nvPr/>
          </p:nvGrpSpPr>
          <p:grpSpPr>
            <a:xfrm>
              <a:off x="6057012" y="3720429"/>
              <a:ext cx="4201471" cy="3189602"/>
              <a:chOff x="9248714" y="4049072"/>
              <a:chExt cx="4201471" cy="31896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A9229F-6343-479F-B2AC-EEECECABCD59}"/>
                  </a:ext>
                </a:extLst>
              </p:cNvPr>
              <p:cNvSpPr txBox="1"/>
              <p:nvPr/>
            </p:nvSpPr>
            <p:spPr>
              <a:xfrm>
                <a:off x="10668739" y="4183386"/>
                <a:ext cx="1082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Country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269A84-14CA-4DEE-8CCC-A22B0F8F3B93}"/>
                  </a:ext>
                </a:extLst>
              </p:cNvPr>
              <p:cNvSpPr/>
              <p:nvPr/>
            </p:nvSpPr>
            <p:spPr>
              <a:xfrm>
                <a:off x="9248716" y="4049072"/>
                <a:ext cx="4201469" cy="318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0C0586-16F5-4E74-97CB-A717EED8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8714" y="4717809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E6D36-BB32-497D-9F5F-231FA657E416}"/>
                </a:ext>
              </a:extLst>
            </p:cNvPr>
            <p:cNvSpPr txBox="1"/>
            <p:nvPr/>
          </p:nvSpPr>
          <p:spPr>
            <a:xfrm>
              <a:off x="6249571" y="4389166"/>
              <a:ext cx="409397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-name: String</a:t>
              </a:r>
            </a:p>
            <a:p>
              <a:r>
                <a:rPr lang="en-US" dirty="0"/>
                <a:t>-area: double</a:t>
              </a:r>
            </a:p>
            <a:p>
              <a:r>
                <a:rPr lang="en-US" dirty="0"/>
                <a:t>+Country(</a:t>
              </a:r>
              <a:r>
                <a:rPr lang="en-US" dirty="0" err="1"/>
                <a:t>name:String</a:t>
              </a:r>
              <a:r>
                <a:rPr lang="en-US" dirty="0"/>
                <a:t>, </a:t>
              </a:r>
              <a:r>
                <a:rPr lang="en-US" dirty="0" err="1"/>
                <a:t>area:double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getName</a:t>
              </a:r>
              <a:r>
                <a:rPr lang="en-US" dirty="0"/>
                <a:t>():String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getArea</a:t>
              </a:r>
              <a:r>
                <a:rPr lang="en-US" dirty="0"/>
                <a:t>():double</a:t>
              </a:r>
            </a:p>
            <a:p>
              <a:r>
                <a:rPr lang="en-US" dirty="0"/>
                <a:t>+equals(other: Country): </a:t>
              </a:r>
              <a:r>
                <a:rPr lang="en-US" dirty="0" err="1"/>
                <a:t>boolean</a:t>
              </a:r>
              <a:endParaRPr lang="en-US" dirty="0"/>
            </a:p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(other: Country): int</a:t>
              </a:r>
            </a:p>
            <a:p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9C838C-3152-46AC-A09D-119445C51C0B}"/>
                </a:ext>
              </a:extLst>
            </p:cNvPr>
            <p:cNvCxnSpPr/>
            <p:nvPr/>
          </p:nvCxnSpPr>
          <p:spPr>
            <a:xfrm flipH="1">
              <a:off x="4971905" y="4156478"/>
              <a:ext cx="10035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47C3B2-5DEF-460B-952F-AF595C96AC07}"/>
              </a:ext>
            </a:extLst>
          </p:cNvPr>
          <p:cNvSpPr txBox="1"/>
          <p:nvPr/>
        </p:nvSpPr>
        <p:spPr>
          <a:xfrm>
            <a:off x="653143" y="6751215"/>
            <a:ext cx="7305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Download Abstract class and Interface – classes for this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Wednesday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CSB120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Wednesday Help Session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CSB305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Thursday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6-8pm Teams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Thursday Help Session –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3:30-4:30pm Teams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12C30-6CF1-49E5-A760-3AE7AEE26CB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7FF9-136C-43A9-8EBE-3AE6DB6A86E0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9" name="Picture 2" descr="Top 75 Hard Work Quotes (CONFIDENCE)">
            <a:extLst>
              <a:ext uri="{FF2B5EF4-FFF2-40B4-BE49-F238E27FC236}">
                <a16:creationId xmlns:a16="http://schemas.microsoft.com/office/drawing/2014/main" id="{498EB895-EF8A-443A-9500-8E94466A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00" y="7269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303324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D317-AF85-44B1-A186-F8334C0B0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016" y="1622310"/>
            <a:ext cx="4858327" cy="3411768"/>
          </a:xfrm>
        </p:spPr>
        <p:txBody>
          <a:bodyPr/>
          <a:lstStyle/>
          <a:p>
            <a:r>
              <a:rPr lang="en-US" sz="2400" dirty="0"/>
              <a:t>Define the following elements:</a:t>
            </a:r>
          </a:p>
          <a:p>
            <a:r>
              <a:rPr lang="en-US" sz="2400" dirty="0"/>
              <a:t>Interface </a:t>
            </a:r>
          </a:p>
          <a:p>
            <a:r>
              <a:rPr lang="en-US" sz="2400" dirty="0"/>
              <a:t>Methods that are overwritten</a:t>
            </a:r>
          </a:p>
          <a:p>
            <a:r>
              <a:rPr lang="en-US" sz="2400" dirty="0" err="1"/>
              <a:t>Superclasses</a:t>
            </a:r>
            <a:r>
              <a:rPr lang="en-US" sz="2400" dirty="0"/>
              <a:t> and Subclasses </a:t>
            </a:r>
          </a:p>
          <a:p>
            <a:r>
              <a:rPr lang="en-US" sz="2400" dirty="0"/>
              <a:t>Does </a:t>
            </a:r>
            <a:r>
              <a:rPr lang="en-US" sz="2400" dirty="0" err="1"/>
              <a:t>getArea</a:t>
            </a:r>
            <a:r>
              <a:rPr lang="en-US" sz="2400" dirty="0"/>
              <a:t>() really make sense for Shape?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08FA-1C99-459F-91DB-EDA0311E9735}"/>
              </a:ext>
            </a:extLst>
          </p:cNvPr>
          <p:cNvPicPr/>
          <p:nvPr/>
        </p:nvPicPr>
        <p:blipFill rotWithShape="1">
          <a:blip r:embed="rId2"/>
          <a:srcRect l="23021" t="14562" r="20100" b="6926"/>
          <a:stretch/>
        </p:blipFill>
        <p:spPr bwMode="auto">
          <a:xfrm>
            <a:off x="5116286" y="1"/>
            <a:ext cx="8701313" cy="732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30344"/>
            <a:ext cx="12561453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3"/>
            <a:ext cx="12561453" cy="4844275"/>
          </a:xfrm>
        </p:spPr>
        <p:txBody>
          <a:bodyPr/>
          <a:lstStyle/>
          <a:p>
            <a:r>
              <a:rPr lang="en-US" sz="2800" dirty="0"/>
              <a:t>Creates an is-a relationship between classes</a:t>
            </a:r>
          </a:p>
          <a:p>
            <a:r>
              <a:rPr lang="en-US" sz="2800" dirty="0"/>
              <a:t>Allows fully implemented 'more generalized' classes as the super classes </a:t>
            </a:r>
          </a:p>
          <a:p>
            <a:pPr lvl="1"/>
            <a:r>
              <a:rPr lang="en-US" sz="2600" dirty="0"/>
              <a:t>specialized subclasses as the subclasses inherits instance variables and methods from the super class</a:t>
            </a:r>
          </a:p>
          <a:p>
            <a:r>
              <a:rPr lang="en-US" sz="2800" dirty="0"/>
              <a:t>Uses the key word extends</a:t>
            </a:r>
          </a:p>
          <a:p>
            <a:pPr lvl="1"/>
            <a:r>
              <a:rPr lang="en-US" sz="2600" dirty="0"/>
              <a:t>can only extend / inherited from one immediate parent (but can have 'chain' of parents)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AC9AE-70A7-466E-A94A-21B2EAA1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82" y="5720021"/>
            <a:ext cx="9514761" cy="1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02260"/>
          </a:xfrm>
        </p:spPr>
        <p:txBody>
          <a:bodyPr/>
          <a:lstStyle/>
          <a:p>
            <a:r>
              <a:rPr lang="en-US" sz="2800" dirty="0"/>
              <a:t>Allows the subclass to be declared as the super</a:t>
            </a:r>
          </a:p>
          <a:p>
            <a:pPr lvl="1"/>
            <a:r>
              <a:rPr lang="en-US" sz="2600" dirty="0"/>
              <a:t>actually a subclass can 'substitute' in for the super</a:t>
            </a:r>
          </a:p>
          <a:p>
            <a:pPr marL="699614" lvl="1" indent="0">
              <a:buNone/>
            </a:pPr>
            <a:endParaRPr lang="en-US" sz="2600" dirty="0"/>
          </a:p>
          <a:p>
            <a:r>
              <a:rPr lang="en-US" sz="2800" dirty="0"/>
              <a:t>Extremely useful for things like Arrays and </a:t>
            </a:r>
            <a:r>
              <a:rPr lang="en-US" sz="2800" dirty="0" err="1"/>
              <a:t>ArrayLists</a:t>
            </a:r>
            <a:endParaRPr lang="en-US" sz="26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584A-DDA1-4EE4-BFFA-DA8C72C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80" y="4386149"/>
            <a:ext cx="10148583" cy="29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516"/>
            <a:ext cx="12561453" cy="1015663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560" y="1204776"/>
            <a:ext cx="12561453" cy="6112314"/>
          </a:xfrm>
        </p:spPr>
        <p:txBody>
          <a:bodyPr/>
          <a:lstStyle/>
          <a:p>
            <a:r>
              <a:rPr lang="en-US" sz="2800" dirty="0"/>
              <a:t>What if a method you write, needs specific information?</a:t>
            </a:r>
          </a:p>
          <a:p>
            <a:pPr lvl="1"/>
            <a:r>
              <a:rPr lang="en-US" sz="2600" dirty="0"/>
              <a:t>Unique to subtypes / children</a:t>
            </a:r>
          </a:p>
          <a:p>
            <a:pPr lvl="1"/>
            <a:r>
              <a:rPr lang="en-US" sz="2600" dirty="0"/>
              <a:t>BUT – the rest of the method is general</a:t>
            </a:r>
            <a:r>
              <a:rPr lang="en-US" sz="2800" dirty="0"/>
              <a:t>	</a:t>
            </a:r>
          </a:p>
          <a:p>
            <a:r>
              <a:rPr lang="en-US" sz="2800" dirty="0"/>
              <a:t>Enter Abstract classes</a:t>
            </a:r>
          </a:p>
          <a:p>
            <a:pPr lvl="1"/>
            <a:r>
              <a:rPr lang="en-US" sz="2600" dirty="0"/>
              <a:t>Classes that are not *complete* by themselves</a:t>
            </a:r>
          </a:p>
          <a:p>
            <a:pPr lvl="1"/>
            <a:r>
              <a:rPr lang="en-US" sz="2600" dirty="0"/>
              <a:t>Contain </a:t>
            </a:r>
            <a:r>
              <a:rPr lang="en-US" sz="2600" b="1" dirty="0"/>
              <a:t>partial </a:t>
            </a:r>
            <a:r>
              <a:rPr lang="en-US" sz="2600" dirty="0"/>
              <a:t>implementations of a class</a:t>
            </a:r>
          </a:p>
          <a:p>
            <a:pPr lvl="2"/>
            <a:r>
              <a:rPr lang="en-US" sz="2400" dirty="0"/>
              <a:t>With other methods that are *required* to be completed by children</a:t>
            </a:r>
            <a:r>
              <a:rPr lang="en-US" sz="2800" dirty="0"/>
              <a:t>.</a:t>
            </a:r>
          </a:p>
          <a:p>
            <a:r>
              <a:rPr lang="en-US" sz="2800" dirty="0"/>
              <a:t>Class is abstract, some methods are abstract</a:t>
            </a:r>
          </a:p>
          <a:p>
            <a:r>
              <a:rPr lang="en-US" sz="2800" dirty="0"/>
              <a:t>Can’t be instantiated</a:t>
            </a:r>
          </a:p>
          <a:p>
            <a:pPr lvl="1"/>
            <a:r>
              <a:rPr lang="en-US" sz="2800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0990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6908800" y="703628"/>
            <a:ext cx="6680206" cy="6863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abstract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275266" y="1663379"/>
            <a:ext cx="631818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318905" y="5621417"/>
            <a:ext cx="622296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8040915" y="1084943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>
            <a:cxnSpLocks/>
          </p:cNvCxnSpPr>
          <p:nvPr/>
        </p:nvCxnSpPr>
        <p:spPr>
          <a:xfrm>
            <a:off x="8545286" y="3184678"/>
            <a:ext cx="108857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10069286" y="4262205"/>
            <a:ext cx="2609585" cy="59961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</p:cNvCxnSpPr>
          <p:nvPr/>
        </p:nvCxnSpPr>
        <p:spPr>
          <a:xfrm rot="10800000">
            <a:off x="5127171" y="2802099"/>
            <a:ext cx="5121732" cy="19767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2719688" y="64997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5620280" y="402143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322" y="1515426"/>
            <a:ext cx="7112427" cy="3022238"/>
          </a:xfrm>
        </p:spPr>
        <p:txBody>
          <a:bodyPr/>
          <a:lstStyle/>
          <a:p>
            <a:r>
              <a:rPr lang="en-US" sz="2800" dirty="0"/>
              <a:t>Considering that we can only have </a:t>
            </a:r>
            <a:r>
              <a:rPr lang="en-US" sz="2800" dirty="0" err="1"/>
              <a:t>FullTimeTeachers</a:t>
            </a:r>
            <a:r>
              <a:rPr lang="en-US" sz="2800" dirty="0"/>
              <a:t> and </a:t>
            </a:r>
            <a:r>
              <a:rPr lang="en-US" sz="2800" dirty="0" err="1"/>
              <a:t>PartTimeTeachers</a:t>
            </a:r>
            <a:endParaRPr lang="en-US" sz="2800" dirty="0"/>
          </a:p>
          <a:p>
            <a:r>
              <a:rPr lang="en-US" sz="2800" dirty="0"/>
              <a:t>Teacher as an abstract class.</a:t>
            </a:r>
          </a:p>
          <a:p>
            <a:r>
              <a:rPr lang="en-US" sz="2800" dirty="0"/>
              <a:t>Is there any abstract methods in Teacher?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0D54-13A7-4CDA-A704-BEA95F0CFE12}"/>
              </a:ext>
            </a:extLst>
          </p:cNvPr>
          <p:cNvSpPr txBox="1"/>
          <p:nvPr/>
        </p:nvSpPr>
        <p:spPr>
          <a:xfrm>
            <a:off x="8542227" y="77264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&lt;&lt;abstract&gt;&gt; Teacher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5A315-5E35-4311-AEB1-28216D8E490E}"/>
              </a:ext>
            </a:extLst>
          </p:cNvPr>
          <p:cNvSpPr/>
          <p:nvPr/>
        </p:nvSpPr>
        <p:spPr>
          <a:xfrm>
            <a:off x="8197701" y="-18428"/>
            <a:ext cx="4805918" cy="40547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FDDAE-15E2-4928-A052-96AB64471F0B}"/>
              </a:ext>
            </a:extLst>
          </p:cNvPr>
          <p:cNvCxnSpPr>
            <a:cxnSpLocks/>
          </p:cNvCxnSpPr>
          <p:nvPr/>
        </p:nvCxnSpPr>
        <p:spPr>
          <a:xfrm>
            <a:off x="8197703" y="584057"/>
            <a:ext cx="4805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ADDED-1481-4660-A8D6-11DC6BCDB5CF}"/>
              </a:ext>
            </a:extLst>
          </p:cNvPr>
          <p:cNvSpPr txBox="1"/>
          <p:nvPr/>
        </p:nvSpPr>
        <p:spPr>
          <a:xfrm>
            <a:off x="8412696" y="599113"/>
            <a:ext cx="49575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subject:String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totalHoursWeek</a:t>
            </a:r>
            <a:r>
              <a:rPr lang="en-US" dirty="0"/>
              <a:t>: int</a:t>
            </a:r>
          </a:p>
          <a:p>
            <a:r>
              <a:rPr lang="en-US" dirty="0"/>
              <a:t>+Teacher()</a:t>
            </a:r>
          </a:p>
          <a:p>
            <a:r>
              <a:rPr lang="en-US" dirty="0"/>
              <a:t>+Teacher(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hours:int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getSubject</a:t>
            </a:r>
            <a:r>
              <a:rPr lang="en-US" dirty="0"/>
              <a:t>(): String</a:t>
            </a:r>
          </a:p>
          <a:p>
            <a:r>
              <a:rPr lang="en-US" dirty="0"/>
              <a:t>+</a:t>
            </a:r>
            <a:r>
              <a:rPr lang="en-US" dirty="0" err="1"/>
              <a:t>setSubject</a:t>
            </a:r>
            <a:r>
              <a:rPr lang="en-US" dirty="0"/>
              <a:t>(subject: String)</a:t>
            </a:r>
          </a:p>
          <a:p>
            <a:r>
              <a:rPr lang="en-US" dirty="0"/>
              <a:t>+</a:t>
            </a:r>
            <a:r>
              <a:rPr lang="en-US" dirty="0" err="1"/>
              <a:t>getId</a:t>
            </a:r>
            <a:r>
              <a:rPr lang="en-US" dirty="0"/>
              <a:t>(): int</a:t>
            </a:r>
          </a:p>
          <a:p>
            <a:r>
              <a:rPr lang="en-US" dirty="0"/>
              <a:t>+</a:t>
            </a:r>
            <a:r>
              <a:rPr lang="en-US" dirty="0" err="1"/>
              <a:t>getTotalHoursWeek</a:t>
            </a:r>
            <a:r>
              <a:rPr lang="en-US" dirty="0"/>
              <a:t>():int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B2CF1-A53A-4800-B5DC-C20B1B9FCB47}"/>
              </a:ext>
            </a:extLst>
          </p:cNvPr>
          <p:cNvGrpSpPr/>
          <p:nvPr/>
        </p:nvGrpSpPr>
        <p:grpSpPr>
          <a:xfrm>
            <a:off x="5086667" y="4241423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E9E1B7-5B2E-48DB-8698-BB14D000CC3A}"/>
              </a:ext>
            </a:extLst>
          </p:cNvPr>
          <p:cNvSpPr txBox="1"/>
          <p:nvPr/>
        </p:nvSpPr>
        <p:spPr>
          <a:xfrm>
            <a:off x="5247915" y="4938549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9395635" y="4224362"/>
            <a:ext cx="4201471" cy="3189602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285967" y="4193560"/>
              <a:ext cx="21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PartTimeTeacher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9503134" y="4885503"/>
            <a:ext cx="40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hourSalary</a:t>
            </a:r>
            <a:r>
              <a:rPr lang="en-US" dirty="0"/>
              <a:t>: double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hourSalary:double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getHourSalary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setHourSalary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288A-47F8-4760-B9C1-86694888D556}"/>
              </a:ext>
            </a:extLst>
          </p:cNvPr>
          <p:cNvCxnSpPr/>
          <p:nvPr/>
        </p:nvCxnSpPr>
        <p:spPr>
          <a:xfrm flipV="1">
            <a:off x="8412698" y="4087994"/>
            <a:ext cx="129529" cy="17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667D8-6A3E-4CFF-9D39-58806EE764C3}"/>
              </a:ext>
            </a:extLst>
          </p:cNvPr>
          <p:cNvCxnSpPr/>
          <p:nvPr/>
        </p:nvCxnSpPr>
        <p:spPr>
          <a:xfrm flipH="1" flipV="1">
            <a:off x="10696353" y="4036290"/>
            <a:ext cx="180754" cy="18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0"/>
            <a:ext cx="12561453" cy="1015663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84317"/>
            <a:ext cx="12271496" cy="6307945"/>
          </a:xfrm>
        </p:spPr>
        <p:txBody>
          <a:bodyPr/>
          <a:lstStyle/>
          <a:p>
            <a:r>
              <a:rPr lang="en-US" sz="2800" dirty="0"/>
              <a:t>Inheritance Limitation: Can only inherit </a:t>
            </a:r>
            <a:r>
              <a:rPr lang="en-US" sz="2800" b="1" dirty="0"/>
              <a:t>one</a:t>
            </a:r>
            <a:r>
              <a:rPr lang="en-US" sz="2800" dirty="0"/>
              <a:t> class directly</a:t>
            </a:r>
          </a:p>
          <a:p>
            <a:pPr lvl="1"/>
            <a:r>
              <a:rPr lang="en-US" sz="2400" dirty="0"/>
              <a:t>meaning, there can be a chain of classes</a:t>
            </a:r>
          </a:p>
          <a:p>
            <a:r>
              <a:rPr lang="en-US" sz="2800" dirty="0"/>
              <a:t>What if we wanted to ‘inherited’ from more than one class?</a:t>
            </a:r>
          </a:p>
          <a:p>
            <a:r>
              <a:rPr lang="en-US" sz="2800" dirty="0"/>
              <a:t>Enter interfaces</a:t>
            </a:r>
          </a:p>
          <a:p>
            <a:pPr lvl="1"/>
            <a:r>
              <a:rPr lang="en-US" sz="2400" b="1" dirty="0"/>
              <a:t>contracts</a:t>
            </a:r>
            <a:r>
              <a:rPr lang="en-US" sz="2400" dirty="0"/>
              <a:t> that define what methods will be implemented</a:t>
            </a:r>
          </a:p>
          <a:p>
            <a:pPr lvl="1"/>
            <a:r>
              <a:rPr lang="en-US" sz="2400" dirty="0"/>
              <a:t>contains no implementation – just definitions</a:t>
            </a:r>
          </a:p>
          <a:p>
            <a:pPr lvl="1"/>
            <a:r>
              <a:rPr lang="en-US" sz="2400" dirty="0"/>
              <a:t>uses </a:t>
            </a:r>
            <a:r>
              <a:rPr lang="en-US" sz="2400" b="1" dirty="0"/>
              <a:t>implements</a:t>
            </a:r>
            <a:r>
              <a:rPr lang="en-US" sz="2400" dirty="0"/>
              <a:t> in the class to say class is following the contract</a:t>
            </a:r>
          </a:p>
          <a:p>
            <a:r>
              <a:rPr lang="en-US" sz="2800" dirty="0"/>
              <a:t>Common Interface</a:t>
            </a:r>
          </a:p>
          <a:p>
            <a:pPr lvl="1"/>
            <a:r>
              <a:rPr lang="en-US" sz="2400" dirty="0"/>
              <a:t>Comparable  (</a:t>
            </a:r>
            <a:r>
              <a:rPr lang="en-US" sz="2400" dirty="0">
                <a:hlinkClick r:id="rId2"/>
              </a:rPr>
              <a:t>specification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implementing it – allows objects to be sorted in </a:t>
            </a:r>
            <a:r>
              <a:rPr lang="en-US" sz="2400" dirty="0" err="1"/>
              <a:t>ArrayList</a:t>
            </a:r>
            <a:r>
              <a:rPr lang="en-US" sz="2400" dirty="0"/>
              <a:t>! </a:t>
            </a:r>
          </a:p>
          <a:p>
            <a:pPr lvl="2"/>
            <a:r>
              <a:rPr lang="en-US" sz="2400" dirty="0" err="1"/>
              <a:t>compareTo</a:t>
            </a:r>
            <a:r>
              <a:rPr lang="en-US" sz="2400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F4F24D-2E28-4D94-B66A-D8DD02078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14A4C-F36E-4B77-8088-995E02CA19E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e06ed288-fd75-4b50-bbed-f5a5df88c31c"/>
    <ds:schemaRef ds:uri="http://schemas.microsoft.com/office/infopath/2007/PartnerControls"/>
    <ds:schemaRef ds:uri="92c41bee-f0ee-4aa6-9399-a35fbb88351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AE7EBA-1544-49DE-A7CE-260722EE4A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3140</TotalTime>
  <Words>1158</Words>
  <Application>Microsoft Office PowerPoint</Application>
  <PresentationFormat>Custom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Inheritance</vt:lpstr>
      <vt:lpstr>Polymorphism</vt:lpstr>
      <vt:lpstr>Abstract Class</vt:lpstr>
      <vt:lpstr>Abstract Example</vt:lpstr>
      <vt:lpstr>Abstract Class Practice</vt:lpstr>
      <vt:lpstr>Interfaces</vt:lpstr>
      <vt:lpstr>Interface example</vt:lpstr>
      <vt:lpstr>Interface Example in Java</vt:lpstr>
      <vt:lpstr>Interface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2020-04-21T20:40:30Z</dcterms:created>
  <dcterms:modified xsi:type="dcterms:W3CDTF">2023-04-04T23:24:43Z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