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2" r:id="rId6"/>
    <p:sldId id="260" r:id="rId7"/>
    <p:sldId id="274" r:id="rId8"/>
    <p:sldId id="278" r:id="rId9"/>
    <p:sldId id="275" r:id="rId10"/>
    <p:sldId id="279" r:id="rId11"/>
    <p:sldId id="276" r:id="rId12"/>
    <p:sldId id="277" r:id="rId13"/>
    <p:sldId id="273" r:id="rId14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529"/>
    <a:srgbClr val="7F7F7F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7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728" y="7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4FD32692-1E97-46E6-A4ED-31D1BB258627}"/>
    <pc:docChg chg="custSel addSld modSld">
      <pc:chgData name="Marcia Moraes" userId="c9c67e8a-58e2-4733-9a1c-5d44fec4775b" providerId="ADAL" clId="{4FD32692-1E97-46E6-A4ED-31D1BB258627}" dt="2023-10-27T17:35:04.125" v="606" actId="20577"/>
      <pc:docMkLst>
        <pc:docMk/>
      </pc:docMkLst>
      <pc:sldChg chg="modSp">
        <pc:chgData name="Marcia Moraes" userId="c9c67e8a-58e2-4733-9a1c-5d44fec4775b" providerId="ADAL" clId="{4FD32692-1E97-46E6-A4ED-31D1BB258627}" dt="2023-10-22T14:32:37.930" v="0" actId="6549"/>
        <pc:sldMkLst>
          <pc:docMk/>
          <pc:sldMk cId="661209559" sldId="256"/>
        </pc:sldMkLst>
        <pc:spChg chg="mod">
          <ac:chgData name="Marcia Moraes" userId="c9c67e8a-58e2-4733-9a1c-5d44fec4775b" providerId="ADAL" clId="{4FD32692-1E97-46E6-A4ED-31D1BB258627}" dt="2023-10-22T14:32:37.930" v="0" actId="6549"/>
          <ac:spMkLst>
            <pc:docMk/>
            <pc:sldMk cId="661209559" sldId="256"/>
            <ac:spMk id="4" creationId="{36830EDF-82C3-4D4E-8F52-61F2DB42DA11}"/>
          </ac:spMkLst>
        </pc:spChg>
      </pc:sldChg>
      <pc:sldChg chg="addSp delSp modSp modAnim">
        <pc:chgData name="Marcia Moraes" userId="c9c67e8a-58e2-4733-9a1c-5d44fec4775b" providerId="ADAL" clId="{4FD32692-1E97-46E6-A4ED-31D1BB258627}" dt="2023-10-22T14:47:07.461" v="59" actId="20577"/>
        <pc:sldMkLst>
          <pc:docMk/>
          <pc:sldMk cId="2451232438" sldId="260"/>
        </pc:sldMkLst>
        <pc:spChg chg="add">
          <ac:chgData name="Marcia Moraes" userId="c9c67e8a-58e2-4733-9a1c-5d44fec4775b" providerId="ADAL" clId="{4FD32692-1E97-46E6-A4ED-31D1BB258627}" dt="2023-10-22T14:43:21.029" v="8"/>
          <ac:spMkLst>
            <pc:docMk/>
            <pc:sldMk cId="2451232438" sldId="260"/>
            <ac:spMk id="5" creationId="{0C2DC83F-5E06-468D-940B-E963078CB706}"/>
          </ac:spMkLst>
        </pc:spChg>
        <pc:spChg chg="mod">
          <ac:chgData name="Marcia Moraes" userId="c9c67e8a-58e2-4733-9a1c-5d44fec4775b" providerId="ADAL" clId="{4FD32692-1E97-46E6-A4ED-31D1BB258627}" dt="2023-10-22T14:47:07.461" v="59" actId="20577"/>
          <ac:spMkLst>
            <pc:docMk/>
            <pc:sldMk cId="2451232438" sldId="260"/>
            <ac:spMk id="6" creationId="{070BA3BB-E4AC-1442-9C1B-434DA00352F6}"/>
          </ac:spMkLst>
        </pc:spChg>
        <pc:spChg chg="add">
          <ac:chgData name="Marcia Moraes" userId="c9c67e8a-58e2-4733-9a1c-5d44fec4775b" providerId="ADAL" clId="{4FD32692-1E97-46E6-A4ED-31D1BB258627}" dt="2023-10-22T14:43:21.029" v="8"/>
          <ac:spMkLst>
            <pc:docMk/>
            <pc:sldMk cId="2451232438" sldId="260"/>
            <ac:spMk id="7" creationId="{514F51EE-8D75-4128-B092-DE106BD7923C}"/>
          </ac:spMkLst>
        </pc:spChg>
        <pc:picChg chg="del">
          <ac:chgData name="Marcia Moraes" userId="c9c67e8a-58e2-4733-9a1c-5d44fec4775b" providerId="ADAL" clId="{4FD32692-1E97-46E6-A4ED-31D1BB258627}" dt="2023-10-22T14:43:19.629" v="7" actId="478"/>
          <ac:picMkLst>
            <pc:docMk/>
            <pc:sldMk cId="2451232438" sldId="260"/>
            <ac:picMk id="2" creationId="{7BD72A2D-2676-4340-837C-2C528969126E}"/>
          </ac:picMkLst>
        </pc:picChg>
      </pc:sldChg>
      <pc:sldChg chg="addSp delSp modSp">
        <pc:chgData name="Marcia Moraes" userId="c9c67e8a-58e2-4733-9a1c-5d44fec4775b" providerId="ADAL" clId="{4FD32692-1E97-46E6-A4ED-31D1BB258627}" dt="2023-10-27T17:35:04.125" v="606" actId="20577"/>
        <pc:sldMkLst>
          <pc:docMk/>
          <pc:sldMk cId="2571368551" sldId="272"/>
        </pc:sldMkLst>
        <pc:spChg chg="mod">
          <ac:chgData name="Marcia Moraes" userId="c9c67e8a-58e2-4733-9a1c-5d44fec4775b" providerId="ADAL" clId="{4FD32692-1E97-46E6-A4ED-31D1BB258627}" dt="2023-10-22T14:38:17.337" v="6"/>
          <ac:spMkLst>
            <pc:docMk/>
            <pc:sldMk cId="2571368551" sldId="272"/>
            <ac:spMk id="2" creationId="{84CD52E7-9878-46B0-B322-12FDC9581986}"/>
          </ac:spMkLst>
        </pc:spChg>
        <pc:spChg chg="mod">
          <ac:chgData name="Marcia Moraes" userId="c9c67e8a-58e2-4733-9a1c-5d44fec4775b" providerId="ADAL" clId="{4FD32692-1E97-46E6-A4ED-31D1BB258627}" dt="2023-10-27T17:35:04.125" v="606" actId="20577"/>
          <ac:spMkLst>
            <pc:docMk/>
            <pc:sldMk cId="2571368551" sldId="272"/>
            <ac:spMk id="11" creationId="{BDA0DBC1-29A7-4498-B9AA-9B174D0FEC3E}"/>
          </ac:spMkLst>
        </pc:spChg>
        <pc:picChg chg="add mod">
          <ac:chgData name="Marcia Moraes" userId="c9c67e8a-58e2-4733-9a1c-5d44fec4775b" providerId="ADAL" clId="{4FD32692-1E97-46E6-A4ED-31D1BB258627}" dt="2023-10-22T14:36:53.595" v="5" actId="14100"/>
          <ac:picMkLst>
            <pc:docMk/>
            <pc:sldMk cId="2571368551" sldId="272"/>
            <ac:picMk id="3" creationId="{D91F9026-FD56-4A83-B29E-B094B7DBCB44}"/>
          </ac:picMkLst>
        </pc:picChg>
        <pc:picChg chg="del">
          <ac:chgData name="Marcia Moraes" userId="c9c67e8a-58e2-4733-9a1c-5d44fec4775b" providerId="ADAL" clId="{4FD32692-1E97-46E6-A4ED-31D1BB258627}" dt="2023-10-22T14:36:43.009" v="1" actId="478"/>
          <ac:picMkLst>
            <pc:docMk/>
            <pc:sldMk cId="2571368551" sldId="272"/>
            <ac:picMk id="1026" creationId="{76F90ADF-7BC1-487D-A39C-C9BE9DA546D3}"/>
          </ac:picMkLst>
        </pc:picChg>
      </pc:sldChg>
      <pc:sldChg chg="modSp">
        <pc:chgData name="Marcia Moraes" userId="c9c67e8a-58e2-4733-9a1c-5d44fec4775b" providerId="ADAL" clId="{4FD32692-1E97-46E6-A4ED-31D1BB258627}" dt="2023-10-23T02:16:48.380" v="605" actId="6549"/>
        <pc:sldMkLst>
          <pc:docMk/>
          <pc:sldMk cId="1583649201" sldId="273"/>
        </pc:sldMkLst>
        <pc:spChg chg="mod">
          <ac:chgData name="Marcia Moraes" userId="c9c67e8a-58e2-4733-9a1c-5d44fec4775b" providerId="ADAL" clId="{4FD32692-1E97-46E6-A4ED-31D1BB258627}" dt="2023-10-23T02:16:48.380" v="605" actId="6549"/>
          <ac:spMkLst>
            <pc:docMk/>
            <pc:sldMk cId="1583649201" sldId="273"/>
            <ac:spMk id="3" creationId="{507F2138-38CE-FB4F-963C-1AF7D9CA4471}"/>
          </ac:spMkLst>
        </pc:spChg>
      </pc:sldChg>
      <pc:sldChg chg="addSp delSp modSp add delAnim">
        <pc:chgData name="Marcia Moraes" userId="c9c67e8a-58e2-4733-9a1c-5d44fec4775b" providerId="ADAL" clId="{4FD32692-1E97-46E6-A4ED-31D1BB258627}" dt="2023-10-22T15:45:51.642" v="392" actId="20577"/>
        <pc:sldMkLst>
          <pc:docMk/>
          <pc:sldMk cId="2326572798" sldId="278"/>
        </pc:sldMkLst>
        <pc:spChg chg="mod">
          <ac:chgData name="Marcia Moraes" userId="c9c67e8a-58e2-4733-9a1c-5d44fec4775b" providerId="ADAL" clId="{4FD32692-1E97-46E6-A4ED-31D1BB258627}" dt="2023-10-22T15:45:51.642" v="392" actId="20577"/>
          <ac:spMkLst>
            <pc:docMk/>
            <pc:sldMk cId="2326572798" sldId="278"/>
            <ac:spMk id="2" creationId="{2DBAED83-8A0A-0548-BA23-13CB5D45BC8F}"/>
          </ac:spMkLst>
        </pc:spChg>
        <pc:spChg chg="add mod">
          <ac:chgData name="Marcia Moraes" userId="c9c67e8a-58e2-4733-9a1c-5d44fec4775b" providerId="ADAL" clId="{4FD32692-1E97-46E6-A4ED-31D1BB258627}" dt="2023-10-22T14:59:06.224" v="79" actId="20577"/>
          <ac:spMkLst>
            <pc:docMk/>
            <pc:sldMk cId="2326572798" sldId="278"/>
            <ac:spMk id="3" creationId="{1E29869B-115C-4D02-9993-8B4C66EE6496}"/>
          </ac:spMkLst>
        </pc:spChg>
        <pc:spChg chg="add mod">
          <ac:chgData name="Marcia Moraes" userId="c9c67e8a-58e2-4733-9a1c-5d44fec4775b" providerId="ADAL" clId="{4FD32692-1E97-46E6-A4ED-31D1BB258627}" dt="2023-10-22T15:37:37.934" v="155" actId="255"/>
          <ac:spMkLst>
            <pc:docMk/>
            <pc:sldMk cId="2326572798" sldId="278"/>
            <ac:spMk id="4" creationId="{00293F78-D689-41F1-966D-4735304EEFEF}"/>
          </ac:spMkLst>
        </pc:spChg>
        <pc:spChg chg="add mod">
          <ac:chgData name="Marcia Moraes" userId="c9c67e8a-58e2-4733-9a1c-5d44fec4775b" providerId="ADAL" clId="{4FD32692-1E97-46E6-A4ED-31D1BB258627}" dt="2023-10-22T15:37:29.369" v="153" actId="1076"/>
          <ac:spMkLst>
            <pc:docMk/>
            <pc:sldMk cId="2326572798" sldId="278"/>
            <ac:spMk id="13" creationId="{30C7917D-BD0B-4925-8427-68F50A760693}"/>
          </ac:spMkLst>
        </pc:spChg>
        <pc:picChg chg="del">
          <ac:chgData name="Marcia Moraes" userId="c9c67e8a-58e2-4733-9a1c-5d44fec4775b" providerId="ADAL" clId="{4FD32692-1E97-46E6-A4ED-31D1BB258627}" dt="2023-10-22T14:58:14.638" v="61" actId="478"/>
          <ac:picMkLst>
            <pc:docMk/>
            <pc:sldMk cId="2326572798" sldId="278"/>
            <ac:picMk id="7" creationId="{56E929CB-8E45-46F5-B012-D24592395CED}"/>
          </ac:picMkLst>
        </pc:picChg>
        <pc:picChg chg="del">
          <ac:chgData name="Marcia Moraes" userId="c9c67e8a-58e2-4733-9a1c-5d44fec4775b" providerId="ADAL" clId="{4FD32692-1E97-46E6-A4ED-31D1BB258627}" dt="2023-10-22T14:58:17.630" v="63" actId="478"/>
          <ac:picMkLst>
            <pc:docMk/>
            <pc:sldMk cId="2326572798" sldId="278"/>
            <ac:picMk id="9" creationId="{394FD34C-EDAF-4490-B72A-CE018B12FB68}"/>
          </ac:picMkLst>
        </pc:picChg>
        <pc:picChg chg="del">
          <ac:chgData name="Marcia Moraes" userId="c9c67e8a-58e2-4733-9a1c-5d44fec4775b" providerId="ADAL" clId="{4FD32692-1E97-46E6-A4ED-31D1BB258627}" dt="2023-10-22T14:58:15.829" v="62" actId="478"/>
          <ac:picMkLst>
            <pc:docMk/>
            <pc:sldMk cId="2326572798" sldId="278"/>
            <ac:picMk id="10" creationId="{B7DEB14E-55B9-4F2E-AC20-03BC01D53DE3}"/>
          </ac:picMkLst>
        </pc:picChg>
        <pc:picChg chg="del">
          <ac:chgData name="Marcia Moraes" userId="c9c67e8a-58e2-4733-9a1c-5d44fec4775b" providerId="ADAL" clId="{4FD32692-1E97-46E6-A4ED-31D1BB258627}" dt="2023-10-22T14:58:18.837" v="64" actId="478"/>
          <ac:picMkLst>
            <pc:docMk/>
            <pc:sldMk cId="2326572798" sldId="278"/>
            <ac:picMk id="11" creationId="{A0AE86B8-2766-40C2-9708-606E6F740123}"/>
          </ac:picMkLst>
        </pc:picChg>
        <pc:picChg chg="del">
          <ac:chgData name="Marcia Moraes" userId="c9c67e8a-58e2-4733-9a1c-5d44fec4775b" providerId="ADAL" clId="{4FD32692-1E97-46E6-A4ED-31D1BB258627}" dt="2023-10-22T14:58:19.632" v="65" actId="478"/>
          <ac:picMkLst>
            <pc:docMk/>
            <pc:sldMk cId="2326572798" sldId="278"/>
            <ac:picMk id="12" creationId="{5DC2DC2C-6A1C-460D-85A1-1651E281C2DE}"/>
          </ac:picMkLst>
        </pc:picChg>
      </pc:sldChg>
      <pc:sldChg chg="addSp delSp modSp add delAnim">
        <pc:chgData name="Marcia Moraes" userId="c9c67e8a-58e2-4733-9a1c-5d44fec4775b" providerId="ADAL" clId="{4FD32692-1E97-46E6-A4ED-31D1BB258627}" dt="2023-10-22T15:49:43.483" v="601" actId="207"/>
        <pc:sldMkLst>
          <pc:docMk/>
          <pc:sldMk cId="3438836200" sldId="279"/>
        </pc:sldMkLst>
        <pc:spChg chg="mod">
          <ac:chgData name="Marcia Moraes" userId="c9c67e8a-58e2-4733-9a1c-5d44fec4775b" providerId="ADAL" clId="{4FD32692-1E97-46E6-A4ED-31D1BB258627}" dt="2023-10-22T15:47:53.943" v="574" actId="1076"/>
          <ac:spMkLst>
            <pc:docMk/>
            <pc:sldMk cId="3438836200" sldId="279"/>
            <ac:spMk id="2" creationId="{017F8622-A942-7747-97AF-5DBB1715C95D}"/>
          </ac:spMkLst>
        </pc:spChg>
        <pc:spChg chg="mod">
          <ac:chgData name="Marcia Moraes" userId="c9c67e8a-58e2-4733-9a1c-5d44fec4775b" providerId="ADAL" clId="{4FD32692-1E97-46E6-A4ED-31D1BB258627}" dt="2023-10-22T15:48:58.070" v="594" actId="14100"/>
          <ac:spMkLst>
            <pc:docMk/>
            <pc:sldMk cId="3438836200" sldId="279"/>
            <ac:spMk id="3" creationId="{13F89D5A-AB50-3643-8D05-9160C6481A9E}"/>
          </ac:spMkLst>
        </pc:spChg>
        <pc:spChg chg="del">
          <ac:chgData name="Marcia Moraes" userId="c9c67e8a-58e2-4733-9a1c-5d44fec4775b" providerId="ADAL" clId="{4FD32692-1E97-46E6-A4ED-31D1BB258627}" dt="2023-10-22T15:40:08.511" v="157" actId="478"/>
          <ac:spMkLst>
            <pc:docMk/>
            <pc:sldMk cId="3438836200" sldId="279"/>
            <ac:spMk id="4" creationId="{313E92A7-F87C-8749-8077-6AF601BC96DD}"/>
          </ac:spMkLst>
        </pc:spChg>
        <pc:spChg chg="del">
          <ac:chgData name="Marcia Moraes" userId="c9c67e8a-58e2-4733-9a1c-5d44fec4775b" providerId="ADAL" clId="{4FD32692-1E97-46E6-A4ED-31D1BB258627}" dt="2023-10-22T15:40:10.141" v="158" actId="478"/>
          <ac:spMkLst>
            <pc:docMk/>
            <pc:sldMk cId="3438836200" sldId="279"/>
            <ac:spMk id="5" creationId="{4E9C2A46-B9E5-0E4F-976F-D911DC94B05C}"/>
          </ac:spMkLst>
        </pc:spChg>
        <pc:spChg chg="add del mod">
          <ac:chgData name="Marcia Moraes" userId="c9c67e8a-58e2-4733-9a1c-5d44fec4775b" providerId="ADAL" clId="{4FD32692-1E97-46E6-A4ED-31D1BB258627}" dt="2023-10-22T15:48:41.339" v="590"/>
          <ac:spMkLst>
            <pc:docMk/>
            <pc:sldMk cId="3438836200" sldId="279"/>
            <ac:spMk id="6" creationId="{8207123E-4932-480C-9833-9D268D44AFA6}"/>
          </ac:spMkLst>
        </pc:spChg>
        <pc:spChg chg="add del mod">
          <ac:chgData name="Marcia Moraes" userId="c9c67e8a-58e2-4733-9a1c-5d44fec4775b" providerId="ADAL" clId="{4FD32692-1E97-46E6-A4ED-31D1BB258627}" dt="2023-10-22T15:48:44.937" v="592" actId="478"/>
          <ac:spMkLst>
            <pc:docMk/>
            <pc:sldMk cId="3438836200" sldId="279"/>
            <ac:spMk id="7" creationId="{100C55F7-C2D2-415F-87EA-72086AAB222B}"/>
          </ac:spMkLst>
        </pc:spChg>
        <pc:spChg chg="add mod">
          <ac:chgData name="Marcia Moraes" userId="c9c67e8a-58e2-4733-9a1c-5d44fec4775b" providerId="ADAL" clId="{4FD32692-1E97-46E6-A4ED-31D1BB258627}" dt="2023-10-22T15:49:43.483" v="601" actId="207"/>
          <ac:spMkLst>
            <pc:docMk/>
            <pc:sldMk cId="3438836200" sldId="279"/>
            <ac:spMk id="8" creationId="{2FA7ECD9-954E-49D4-9274-BDDB3C75E793}"/>
          </ac:spMkLst>
        </pc:spChg>
      </pc:sldChg>
    </pc:docChg>
  </pc:docChgLst>
  <pc:docChgLst>
    <pc:chgData name="Marcia Moraes" userId="c9c67e8a-58e2-4733-9a1c-5d44fec4775b" providerId="ADAL" clId="{35F1FE2E-5BBD-4055-98D8-C9F495EA4A27}"/>
    <pc:docChg chg="delSld">
      <pc:chgData name="Marcia Moraes" userId="c9c67e8a-58e2-4733-9a1c-5d44fec4775b" providerId="ADAL" clId="{35F1FE2E-5BBD-4055-98D8-C9F495EA4A27}" dt="2023-10-19T20:51:45.033" v="7" actId="2696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08842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483920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011274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159046" y="7356453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</a:t>
            </a:r>
            <a:r>
              <a:rPr lang="en-US" sz="800" b="0" i="0" u="none" strike="noStrike">
                <a:solidFill>
                  <a:srgbClr val="7F7F7F"/>
                </a:solidFill>
                <a:effectLst/>
                <a:latin typeface="Proxima Nova"/>
              </a:rPr>
              <a:t>Created by 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U-CompSci-CS163-4/Handouts/tree/main/ClassExamples/10MoreBranching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More Branching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D83-8A0A-0548-BA23-13CB5D45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2138-38CE-FB4F-963C-1AF7D9CA4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38460"/>
            <a:ext cx="11161154" cy="2217595"/>
          </a:xfrm>
        </p:spPr>
        <p:txBody>
          <a:bodyPr/>
          <a:lstStyle/>
          <a:p>
            <a:r>
              <a:rPr lang="en-US" sz="2400" dirty="0"/>
              <a:t>Complete the Polymorphism worksheet</a:t>
            </a:r>
          </a:p>
          <a:p>
            <a:endParaRPr lang="en-US" sz="2400" dirty="0"/>
          </a:p>
          <a:p>
            <a:r>
              <a:rPr lang="en-US" sz="2400"/>
              <a:t>Codes </a:t>
            </a:r>
            <a:r>
              <a:rPr lang="en-US" sz="2400" dirty="0"/>
              <a:t>from this lecture on switch and </a:t>
            </a:r>
            <a:r>
              <a:rPr lang="en-US" sz="2400" dirty="0" err="1"/>
              <a:t>enum</a:t>
            </a:r>
            <a:r>
              <a:rPr lang="en-US" sz="2400" dirty="0"/>
              <a:t> - </a:t>
            </a:r>
            <a:r>
              <a:rPr lang="en-US" sz="2400" dirty="0">
                <a:hlinkClick r:id="rId2"/>
              </a:rPr>
              <a:t>https://github.com/CSU-CompSci-CS163-4/Handouts/tree/main/ClassExamples/10MoreBranching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364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18" y="66568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0DBC1-29A7-4498-B9AA-9B174D0FEC3E}"/>
              </a:ext>
            </a:extLst>
          </p:cNvPr>
          <p:cNvSpPr txBox="1"/>
          <p:nvPr/>
        </p:nvSpPr>
        <p:spPr>
          <a:xfrm>
            <a:off x="363024" y="999495"/>
            <a:ext cx="97715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20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13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21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(zyBooks)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– you should have already done that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14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22 (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zybooks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) 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10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CD52E7-9878-46B0-B322-12FDC9581986}"/>
              </a:ext>
            </a:extLst>
          </p:cNvPr>
          <p:cNvSpPr/>
          <p:nvPr/>
        </p:nvSpPr>
        <p:spPr>
          <a:xfrm>
            <a:off x="11805511" y="3510532"/>
            <a:ext cx="20553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000000"/>
                </a:solidFill>
              </a:rPr>
              <a:t>https://www.pinterest.com/pin/1133007218736753267/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DEBB1F-E401-4E5D-A6D4-FE48F58F4EF0}"/>
              </a:ext>
            </a:extLst>
          </p:cNvPr>
          <p:cNvSpPr txBox="1"/>
          <p:nvPr/>
        </p:nvSpPr>
        <p:spPr>
          <a:xfrm flipH="1">
            <a:off x="9976198" y="3563577"/>
            <a:ext cx="244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Desk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1C5DBBB-ADFF-451A-9309-19A774699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817260"/>
              </p:ext>
            </p:extLst>
          </p:nvPr>
        </p:nvGraphicFramePr>
        <p:xfrm>
          <a:off x="9987253" y="4063757"/>
          <a:ext cx="3572199" cy="32538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5468">
                  <a:extLst>
                    <a:ext uri="{9D8B030D-6E8A-4147-A177-3AD203B41FA5}">
                      <a16:colId xmlns:a16="http://schemas.microsoft.com/office/drawing/2014/main" val="1333462331"/>
                    </a:ext>
                  </a:extLst>
                </a:gridCol>
                <a:gridCol w="2466731">
                  <a:extLst>
                    <a:ext uri="{9D8B030D-6E8A-4147-A177-3AD203B41FA5}">
                      <a16:colId xmlns:a16="http://schemas.microsoft.com/office/drawing/2014/main" val="668155110"/>
                    </a:ext>
                  </a:extLst>
                </a:gridCol>
              </a:tblGrid>
              <a:tr h="1653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Day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Time : Room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163206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Monday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- 2 PM : CSB 120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786997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Tuesday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88044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Wednesday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 PM - 5 PM : CSB 120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78555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Thursday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960062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Friday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 PM - 5 PM : CSB 120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865624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Saturday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- 4 PM : Teams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46368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Sunday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- 4 PM : Teams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039740"/>
                  </a:ext>
                </a:extLst>
              </a:tr>
            </a:tbl>
          </a:graphicData>
        </a:graphic>
      </p:graphicFrame>
      <p:pic>
        <p:nvPicPr>
          <p:cNvPr id="3" name="Picture 2" descr="Teresita Marsal-Avila Quote in 2023 | In this moment, Resilience, Supportive">
            <a:extLst>
              <a:ext uri="{FF2B5EF4-FFF2-40B4-BE49-F238E27FC236}">
                <a16:creationId xmlns:a16="http://schemas.microsoft.com/office/drawing/2014/main" id="{D91F9026-FD56-4A83-B29E-B094B7DBC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139" y="0"/>
            <a:ext cx="3410462" cy="341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3685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7E663-32CE-E448-95F9-79C01584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75" y="154145"/>
            <a:ext cx="12561453" cy="1015663"/>
          </a:xfrm>
        </p:spPr>
        <p:txBody>
          <a:bodyPr/>
          <a:lstStyle/>
          <a:p>
            <a:r>
              <a:rPr lang="en-US" dirty="0"/>
              <a:t>Recall Activity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0BA3BB-E4AC-1442-9C1B-434DA003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488191"/>
            <a:ext cx="7024582" cy="1177310"/>
          </a:xfrm>
        </p:spPr>
        <p:txBody>
          <a:bodyPr/>
          <a:lstStyle/>
          <a:p>
            <a:r>
              <a:rPr lang="en-US" sz="2400" dirty="0"/>
              <a:t>Analyze the code provided.</a:t>
            </a:r>
          </a:p>
          <a:p>
            <a:r>
              <a:rPr lang="en-US" sz="2400" dirty="0"/>
              <a:t>What is going to be printed?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2DC83F-5E06-468D-940B-E963078CB706}"/>
              </a:ext>
            </a:extLst>
          </p:cNvPr>
          <p:cNvSpPr/>
          <p:nvPr/>
        </p:nvSpPr>
        <p:spPr>
          <a:xfrm>
            <a:off x="7783286" y="507831"/>
            <a:ext cx="5781159" cy="526742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public static String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(String name){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String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switch(name) {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"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dyson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":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"Werewolf";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"trick":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"Sage";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"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bo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" 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"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aife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":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"Succubus";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		case "vex":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"Mesmer";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default: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"human";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}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return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4F51EE-8D75-4128-B092-DE106BD7923C}"/>
              </a:ext>
            </a:extLst>
          </p:cNvPr>
          <p:cNvSpPr/>
          <p:nvPr/>
        </p:nvSpPr>
        <p:spPr>
          <a:xfrm>
            <a:off x="7783286" y="6004129"/>
            <a:ext cx="5954485" cy="129588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public static void main(String[]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args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) {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("vex"));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("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bo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"));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	 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(“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kenzi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”));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45123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D83-8A0A-0548-BA23-13CB5D45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2" y="148510"/>
            <a:ext cx="12561453" cy="1015663"/>
          </a:xfrm>
        </p:spPr>
        <p:txBody>
          <a:bodyPr/>
          <a:lstStyle/>
          <a:p>
            <a:r>
              <a:rPr lang="en-US" dirty="0"/>
              <a:t>Conditional Statements/Ternary Statements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E929CB-8E45-46F5-B012-D24592395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18" y="1705364"/>
            <a:ext cx="7048500" cy="2076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4FD34C-EDAF-4490-B72A-CE018B12F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857" y="4757347"/>
            <a:ext cx="5200650" cy="561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DEB14E-55B9-4F2E-AC20-03BC01D53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286" y="4148137"/>
            <a:ext cx="6400800" cy="523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AE86B8-2766-40C2-9708-606E6F740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5018" y="5761455"/>
            <a:ext cx="6858000" cy="1066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C2DC2C-6A1C-460D-85A1-1651E281C2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6121" y="5777202"/>
            <a:ext cx="9525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1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D83-8A0A-0548-BA23-13CB5D45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2" y="148510"/>
            <a:ext cx="12561453" cy="1015663"/>
          </a:xfrm>
        </p:spPr>
        <p:txBody>
          <a:bodyPr/>
          <a:lstStyle/>
          <a:p>
            <a:r>
              <a:rPr lang="en-US" dirty="0"/>
              <a:t>Ternary Statements - Practice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E29869B-115C-4D02-9993-8B4C66EE6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829" y="955685"/>
            <a:ext cx="6244771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java.io.File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java.io.IOException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java.util.ArrayList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TernaryExample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"number.txt"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.hasNext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parseInt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numAdd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%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?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numAdd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IOException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e.printStackTrace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elem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elem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30C7917D-BD0B-4925-8427-68F50A7606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704" y="1488191"/>
            <a:ext cx="7024582" cy="1774397"/>
          </a:xfrm>
        </p:spPr>
        <p:txBody>
          <a:bodyPr/>
          <a:lstStyle/>
          <a:p>
            <a:r>
              <a:rPr lang="en-US" sz="2400" dirty="0"/>
              <a:t>Analyze the code provided.</a:t>
            </a:r>
          </a:p>
          <a:p>
            <a:r>
              <a:rPr lang="en-US" sz="2400" dirty="0"/>
              <a:t>What is going to be printed?</a:t>
            </a:r>
          </a:p>
          <a:p>
            <a:r>
              <a:rPr lang="en-US" sz="2400" dirty="0"/>
              <a:t>Consider the following content on number.txt: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0293F78-D689-41F1-966D-4735304EE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72" y="3494273"/>
            <a:ext cx="308065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2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3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5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6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7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11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57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8622-A942-7747-97AF-5DBB1715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563" y="0"/>
            <a:ext cx="12561453" cy="1015663"/>
          </a:xfrm>
        </p:spPr>
        <p:txBody>
          <a:bodyPr/>
          <a:lstStyle/>
          <a:p>
            <a:r>
              <a:rPr lang="en-US" dirty="0"/>
              <a:t>Switch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89D5A-AB50-3643-8D05-9160C6481A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7564" y="1015663"/>
            <a:ext cx="7215722" cy="5879815"/>
          </a:xfrm>
        </p:spPr>
        <p:txBody>
          <a:bodyPr/>
          <a:lstStyle/>
          <a:p>
            <a:r>
              <a:rPr lang="en-US" dirty="0"/>
              <a:t>switches </a:t>
            </a:r>
          </a:p>
          <a:p>
            <a:pPr lvl="1"/>
            <a:r>
              <a:rPr lang="en-US" sz="1800" dirty="0"/>
              <a:t>a condition that checks each “case” for using ==</a:t>
            </a:r>
          </a:p>
          <a:p>
            <a:pPr lvl="1"/>
            <a:r>
              <a:rPr lang="en-US" sz="1800" dirty="0"/>
              <a:t>concise way to compare against group of options</a:t>
            </a:r>
          </a:p>
          <a:p>
            <a:r>
              <a:rPr lang="en-US" dirty="0"/>
              <a:t>case</a:t>
            </a:r>
          </a:p>
          <a:p>
            <a:pPr lvl="1"/>
            <a:r>
              <a:rPr lang="en-US" sz="1800" dirty="0"/>
              <a:t>the cases to </a:t>
            </a:r>
            <a:r>
              <a:rPr lang="en-US" sz="1800" b="1" dirty="0"/>
              <a:t>==</a:t>
            </a:r>
          </a:p>
          <a:p>
            <a:r>
              <a:rPr lang="en-US" dirty="0"/>
              <a:t>break</a:t>
            </a:r>
          </a:p>
          <a:p>
            <a:pPr lvl="1"/>
            <a:r>
              <a:rPr lang="en-US" sz="1800" dirty="0"/>
              <a:t>keeps executing code – until break is called</a:t>
            </a:r>
          </a:p>
          <a:p>
            <a:r>
              <a:rPr lang="en-US" dirty="0"/>
              <a:t>Format: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switch(primitive or String)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case &lt;value&gt;: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break; //technically optional, but you want it	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default:  // essentially your else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3E92A7-F87C-8749-8077-6AF601BC96DD}"/>
              </a:ext>
            </a:extLst>
          </p:cNvPr>
          <p:cNvSpPr/>
          <p:nvPr/>
        </p:nvSpPr>
        <p:spPr>
          <a:xfrm>
            <a:off x="7783286" y="507831"/>
            <a:ext cx="5781159" cy="526742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public static String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(String name){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String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switch(name) {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"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dyson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":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"Werewolf";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"trick":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"Sage";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"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bo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" 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"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aife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":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"Succubus";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		case "vex":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"Mesmer";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default: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"human";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}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return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2A46-B9E5-0E4F-976F-D911DC94B05C}"/>
              </a:ext>
            </a:extLst>
          </p:cNvPr>
          <p:cNvSpPr/>
          <p:nvPr/>
        </p:nvSpPr>
        <p:spPr>
          <a:xfrm>
            <a:off x="7783286" y="6004129"/>
            <a:ext cx="5954485" cy="129588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public static void main(String[]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args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) {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("vex"));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("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bo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"));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	 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(“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kenzi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”));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93721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8622-A942-7747-97AF-5DBB1715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05" y="337457"/>
            <a:ext cx="12561453" cy="1015663"/>
          </a:xfrm>
        </p:spPr>
        <p:txBody>
          <a:bodyPr/>
          <a:lstStyle/>
          <a:p>
            <a:r>
              <a:rPr lang="en-US" dirty="0"/>
              <a:t>Switch Statements -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89D5A-AB50-3643-8D05-9160C6481A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7564" y="1745005"/>
            <a:ext cx="12473522" cy="1738424"/>
          </a:xfrm>
        </p:spPr>
        <p:txBody>
          <a:bodyPr/>
          <a:lstStyle/>
          <a:p>
            <a:r>
              <a:rPr lang="en-US" sz="2000" dirty="0"/>
              <a:t>Write a switch statement to set the total number of days depending on the month read from the terminal. The month will be read as an int number.</a:t>
            </a:r>
          </a:p>
          <a:p>
            <a:r>
              <a:rPr lang="en-US" sz="2000" dirty="0"/>
              <a:t>Assume February will have 28 days.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A7ECD9-954E-49D4-9274-BDDB3C75E793}"/>
              </a:ext>
            </a:extLst>
          </p:cNvPr>
          <p:cNvSpPr/>
          <p:nvPr/>
        </p:nvSpPr>
        <p:spPr>
          <a:xfrm>
            <a:off x="830943" y="3886200"/>
            <a:ext cx="10403114" cy="22467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Proxima Nova"/>
              </a:rPr>
              <a:t>What do you need to change in order to consider that February could have 28 or 29 days depending if we are in a leap year or not?</a:t>
            </a:r>
          </a:p>
          <a:p>
            <a:endParaRPr lang="en-US" dirty="0">
              <a:latin typeface="Proxima Nova"/>
            </a:endParaRPr>
          </a:p>
          <a:p>
            <a:r>
              <a:rPr lang="en-US" dirty="0">
                <a:latin typeface="Proxima Nova"/>
              </a:rPr>
              <a:t>Leap year:</a:t>
            </a:r>
          </a:p>
          <a:p>
            <a:r>
              <a:rPr lang="en-US" altLang="en-US" dirty="0">
                <a:latin typeface="Proxima Nova"/>
              </a:rPr>
              <a:t>(year % 4 == 0) &amp;&amp; !(year % 100 == 0)</a:t>
            </a:r>
          </a:p>
          <a:p>
            <a:r>
              <a:rPr lang="en-US" altLang="en-US" dirty="0">
                <a:latin typeface="Proxima Nova"/>
              </a:rPr>
              <a:t>or</a:t>
            </a:r>
          </a:p>
          <a:p>
            <a:r>
              <a:rPr lang="en-US" altLang="en-US" dirty="0">
                <a:solidFill>
                  <a:srgbClr val="000000"/>
                </a:solidFill>
                <a:latin typeface="Proxima Nova"/>
              </a:rPr>
              <a:t>(year % 400 == 0)</a:t>
            </a:r>
            <a:endParaRPr lang="en-US" dirty="0"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43883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C56191-9380-0043-BA38-1FAC7116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F985C-727B-A347-B280-DCF39519EF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1618354" cy="1727396"/>
          </a:xfrm>
        </p:spPr>
        <p:txBody>
          <a:bodyPr/>
          <a:lstStyle/>
          <a:p>
            <a:r>
              <a:rPr lang="en-US" sz="2600" dirty="0"/>
              <a:t>Declares a name for a new type and possible values for that type</a:t>
            </a:r>
          </a:p>
          <a:p>
            <a:r>
              <a:rPr lang="en-US" sz="2600" dirty="0"/>
              <a:t>Methods can use them and return them!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C7387D-4EED-1145-BB39-91C27DFF0255}"/>
              </a:ext>
            </a:extLst>
          </p:cNvPr>
          <p:cNvSpPr/>
          <p:nvPr/>
        </p:nvSpPr>
        <p:spPr>
          <a:xfrm>
            <a:off x="4549422" y="3886200"/>
            <a:ext cx="4718756" cy="226540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public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enum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Names { 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DYSON, 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TRICK,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BO,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AIFE,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VEX,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KENZIE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23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402C-D8EA-0C43-858F-6EC58E3E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55510"/>
            <a:ext cx="12561453" cy="1015663"/>
          </a:xfrm>
        </p:spPr>
        <p:txBody>
          <a:bodyPr/>
          <a:lstStyle/>
          <a:p>
            <a:r>
              <a:rPr lang="en-US" dirty="0"/>
              <a:t>Switch + </a:t>
            </a:r>
            <a:r>
              <a:rPr lang="en-US" dirty="0" err="1"/>
              <a:t>Enum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161D8-3227-F245-85C6-43E5EB28B1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092793"/>
            <a:ext cx="7002811" cy="1406860"/>
          </a:xfrm>
        </p:spPr>
        <p:txBody>
          <a:bodyPr/>
          <a:lstStyle/>
          <a:p>
            <a:r>
              <a:rPr lang="en-US" sz="2000" dirty="0"/>
              <a:t>Switch + Enumerations are strong combinations</a:t>
            </a:r>
          </a:p>
          <a:p>
            <a:r>
              <a:rPr lang="en-US" sz="2000" dirty="0"/>
              <a:t>Enumeration is part of the case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B6830A-A7A0-EA4E-B3AC-B9D38061E631}"/>
              </a:ext>
            </a:extLst>
          </p:cNvPr>
          <p:cNvSpPr/>
          <p:nvPr/>
        </p:nvSpPr>
        <p:spPr>
          <a:xfrm>
            <a:off x="7380515" y="1056226"/>
            <a:ext cx="6301131" cy="62810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public static String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(Names name){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String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switch(name) {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Names.DYSON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"Werewolf";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Names.TRICK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"Sage";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Names.BO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Names.AIFE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"Succubus";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		    case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Names.VEX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Proxima Nova" charset="0"/>
              <a:cs typeface="Consolas" panose="020B0609020204030204" pitchFamily="49" charset="0"/>
            </a:endParaRP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"Mesmer";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default: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"human";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}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return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D60BC4-DE18-F949-9A44-CED214AF9442}"/>
              </a:ext>
            </a:extLst>
          </p:cNvPr>
          <p:cNvSpPr/>
          <p:nvPr/>
        </p:nvSpPr>
        <p:spPr>
          <a:xfrm>
            <a:off x="970216" y="2406979"/>
            <a:ext cx="4718756" cy="229769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public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enum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Names { 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DYSON, 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TRICK,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BO,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AIFE,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VEX,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KENZIE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ED6462-7BD6-8F44-A991-4E502A294F1E}"/>
              </a:ext>
            </a:extLst>
          </p:cNvPr>
          <p:cNvSpPr/>
          <p:nvPr/>
        </p:nvSpPr>
        <p:spPr>
          <a:xfrm>
            <a:off x="946102" y="5098145"/>
            <a:ext cx="6116384" cy="184142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public static void main(String[]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args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) {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Names.VEX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));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(Names.BO));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Names.KENZI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));    }</a:t>
            </a:r>
          </a:p>
        </p:txBody>
      </p:sp>
    </p:spTree>
    <p:extLst>
      <p:ext uri="{BB962C8B-B14F-4D97-AF65-F5344CB8AC3E}">
        <p14:creationId xmlns:p14="http://schemas.microsoft.com/office/powerpoint/2010/main" val="259150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7" ma:contentTypeDescription="Create a new document." ma:contentTypeScope="" ma:versionID="6ea101c6cb57f63b5a85da23ec767954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48fe6c6ae01a1a7d2de28d29084627ef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314A7E-6677-4BBB-9AE8-FDD9DF4CDC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ABAC91-C1EB-481F-B60B-A09C54856BBA}">
  <ds:schemaRefs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elements/1.1/"/>
    <ds:schemaRef ds:uri="e06ed288-fd75-4b50-bbed-f5a5df88c31c"/>
    <ds:schemaRef ds:uri="92c41bee-f0ee-4aa6-9399-a35fbb883510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9A51EB2-5938-4503-962D-4191728186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2124</TotalTime>
  <Words>1082</Words>
  <Application>Microsoft Office PowerPoint</Application>
  <PresentationFormat>Custom</PresentationFormat>
  <Paragraphs>164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Consolas</vt:lpstr>
      <vt:lpstr>Franklin Gothic Book</vt:lpstr>
      <vt:lpstr>JetBrains Mono</vt:lpstr>
      <vt:lpstr>Proxima Nova</vt:lpstr>
      <vt:lpstr>Source Sans Pro</vt:lpstr>
      <vt:lpstr>Times New Roman</vt:lpstr>
      <vt:lpstr>Vitesse Light</vt:lpstr>
      <vt:lpstr>Wingdings</vt:lpstr>
      <vt:lpstr>Office Theme</vt:lpstr>
      <vt:lpstr>PowerPoint Presentation</vt:lpstr>
      <vt:lpstr>Announcements</vt:lpstr>
      <vt:lpstr>Recall Activity</vt:lpstr>
      <vt:lpstr>Conditional Statements/Ternary Statements</vt:lpstr>
      <vt:lpstr>Ternary Statements - Practice</vt:lpstr>
      <vt:lpstr>Switch Statements</vt:lpstr>
      <vt:lpstr>Switch Statements - Practice</vt:lpstr>
      <vt:lpstr>Enumerations</vt:lpstr>
      <vt:lpstr>Switch + Enum</vt:lpstr>
      <vt:lpstr>Worksheet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16</cp:revision>
  <dcterms:created xsi:type="dcterms:W3CDTF">2020-04-15T02:27:17Z</dcterms:created>
  <dcterms:modified xsi:type="dcterms:W3CDTF">2023-10-27T17:35:05Z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