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67" r:id="rId3"/>
    <p:sldId id="259" r:id="rId4"/>
    <p:sldId id="268" r:id="rId5"/>
    <p:sldId id="258" r:id="rId6"/>
    <p:sldId id="260" r:id="rId7"/>
    <p:sldId id="269" r:id="rId8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71" autoAdjust="0"/>
    <p:restoredTop sz="95994" autoAdjust="0"/>
  </p:normalViewPr>
  <p:slideViewPr>
    <p:cSldViewPr snapToGrid="0" snapToObjects="1">
      <p:cViewPr varScale="1">
        <p:scale>
          <a:sx n="66" d="100"/>
          <a:sy n="66" d="100"/>
        </p:scale>
        <p:origin x="360" y="6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106151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93BC28-8128-4C48-857C-A2ACE365A9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More Branching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5D463-B25A-0340-93FB-C9919F42EE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9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6" y="1647163"/>
            <a:ext cx="8846458" cy="2659023"/>
          </a:xfrm>
        </p:spPr>
        <p:txBody>
          <a:bodyPr/>
          <a:lstStyle/>
          <a:p>
            <a:pPr marL="930762" lvl="1" indent="0">
              <a:buNone/>
            </a:pPr>
            <a:endParaRPr lang="en-US" dirty="0"/>
          </a:p>
          <a:p>
            <a:r>
              <a:rPr lang="en-US" dirty="0"/>
              <a:t>Make sure to go to labs!! Even if you can’t work on the current lab, they are good for helping you get caught up.</a:t>
            </a:r>
          </a:p>
          <a:p>
            <a:endParaRPr lang="en-US" dirty="0"/>
          </a:p>
          <a:p>
            <a:r>
              <a:rPr lang="en-US" dirty="0"/>
              <a:t>Help Session with Andrew</a:t>
            </a:r>
          </a:p>
          <a:p>
            <a:pPr marL="230292" indent="0">
              <a:buNone/>
            </a:pPr>
            <a:r>
              <a:rPr lang="en-US" b="1" dirty="0"/>
              <a:t>	Monday</a:t>
            </a:r>
            <a:endParaRPr lang="en-US" dirty="0"/>
          </a:p>
          <a:p>
            <a:pPr marL="230292" indent="0">
              <a:buNone/>
            </a:pPr>
            <a:r>
              <a:rPr lang="en-US" b="1" dirty="0"/>
              <a:t>	1:30-2:50 PM</a:t>
            </a:r>
            <a:endParaRPr lang="en-US" dirty="0"/>
          </a:p>
          <a:p>
            <a:pPr marL="230292" indent="0">
              <a:buNone/>
            </a:pPr>
            <a:r>
              <a:rPr lang="en-US" b="1" dirty="0"/>
              <a:t>	Computer Science Building - 315 (third floor lab)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744412" y="2150737"/>
            <a:ext cx="3892958" cy="14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Practical 4 – Continue to work on 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228114" y="362857"/>
            <a:ext cx="6125029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How comfortable are you with the knowledge checks that use complex Boolean logic? (&amp;&amp;, ||,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124F5-A5F0-4B6E-BE4C-AE86713EE85D}"/>
              </a:ext>
            </a:extLst>
          </p:cNvPr>
          <p:cNvSpPr txBox="1"/>
          <p:nvPr/>
        </p:nvSpPr>
        <p:spPr>
          <a:xfrm>
            <a:off x="628075" y="5591807"/>
            <a:ext cx="12057411" cy="175432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/>
              <a:t>CS 165 – Next Course In Sequence (also 201 is popular with 165)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 Jobs Report 2021 – 77% of *all* new jobs in Colorado require 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60% of all STEM jobs requires *advanced* (200-300 level)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31% of all Bachelor of Arts degree titled jobs also required coding skills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2016 Report found on average jobs that require coding skills paid $22,000 more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Math and Stats majors, at least consider CS 220 (Discrete Structures) – substitutes in your program requirements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8622-A942-7747-97AF-5DBB1715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89D5A-AB50-3643-8D05-9160C6481A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280725" cy="5178084"/>
          </a:xfrm>
        </p:spPr>
        <p:txBody>
          <a:bodyPr/>
          <a:lstStyle/>
          <a:p>
            <a:r>
              <a:rPr lang="en-US" sz="1600" dirty="0"/>
              <a:t>switches </a:t>
            </a:r>
          </a:p>
          <a:p>
            <a:pPr lvl="1"/>
            <a:r>
              <a:rPr lang="en-US" dirty="0"/>
              <a:t>a condition that checks each “case” for using ==</a:t>
            </a:r>
          </a:p>
          <a:p>
            <a:pPr lvl="1"/>
            <a:r>
              <a:rPr lang="en-US" dirty="0"/>
              <a:t>concise way to compare against group of options</a:t>
            </a:r>
          </a:p>
          <a:p>
            <a:r>
              <a:rPr lang="en-US" sz="1600" dirty="0"/>
              <a:t>case</a:t>
            </a:r>
          </a:p>
          <a:p>
            <a:pPr lvl="1"/>
            <a:r>
              <a:rPr lang="en-US" dirty="0"/>
              <a:t>the cases to </a:t>
            </a:r>
            <a:r>
              <a:rPr lang="en-US" b="1" dirty="0"/>
              <a:t>==</a:t>
            </a:r>
          </a:p>
          <a:p>
            <a:r>
              <a:rPr lang="en-US" sz="1600" dirty="0"/>
              <a:t>break</a:t>
            </a:r>
          </a:p>
          <a:p>
            <a:pPr lvl="1"/>
            <a:r>
              <a:rPr lang="en-US" dirty="0"/>
              <a:t>keeps executing code – until break is called</a:t>
            </a:r>
          </a:p>
          <a:p>
            <a:r>
              <a:rPr lang="en-US" sz="1600" dirty="0"/>
              <a:t>Format: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switch(primitive or String) {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case &lt;value&gt;: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break; //technically optional, but you want it	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default:  // essentially your else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3E92A7-F87C-8749-8077-6AF601BC96DD}"/>
              </a:ext>
            </a:extLst>
          </p:cNvPr>
          <p:cNvSpPr/>
          <p:nvPr/>
        </p:nvSpPr>
        <p:spPr>
          <a:xfrm>
            <a:off x="8275470" y="1463722"/>
            <a:ext cx="4718756" cy="401641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public static String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(String name){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String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switch(name)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"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dyson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":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"Werewolf";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"trick":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"Sage";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"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bo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" :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"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aife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":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"Succubus";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		case "vex":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"Mesmer";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default: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"human";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return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C2A46-B9E5-0E4F-976F-D911DC94B05C}"/>
              </a:ext>
            </a:extLst>
          </p:cNvPr>
          <p:cNvSpPr/>
          <p:nvPr/>
        </p:nvSpPr>
        <p:spPr>
          <a:xfrm>
            <a:off x="1409059" y="6092337"/>
            <a:ext cx="4718756" cy="10108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public static void main(String[]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args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("vex"));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bo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"));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	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(“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kenzi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”));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}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49B7EA-A361-DA45-82EE-A7593AB9422E}"/>
              </a:ext>
            </a:extLst>
          </p:cNvPr>
          <p:cNvCxnSpPr/>
          <p:nvPr/>
        </p:nvCxnSpPr>
        <p:spPr>
          <a:xfrm>
            <a:off x="9576486" y="3373395"/>
            <a:ext cx="10583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0CE7D8-48B9-9B4D-9A11-068F32CE0924}"/>
              </a:ext>
            </a:extLst>
          </p:cNvPr>
          <p:cNvCxnSpPr>
            <a:cxnSpLocks/>
          </p:cNvCxnSpPr>
          <p:nvPr/>
        </p:nvCxnSpPr>
        <p:spPr>
          <a:xfrm>
            <a:off x="9897561" y="3760574"/>
            <a:ext cx="180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21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C672-DFE0-42B2-BEBA-C41AFB74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9B175-2695-4C70-A436-77EA6F4E70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805675"/>
          </a:xfrm>
        </p:spPr>
        <p:txBody>
          <a:bodyPr/>
          <a:lstStyle/>
          <a:p>
            <a:r>
              <a:rPr lang="en-US" dirty="0"/>
              <a:t>Write an if/else statement that</a:t>
            </a:r>
          </a:p>
          <a:p>
            <a:pPr lvl="1"/>
            <a:r>
              <a:rPr lang="en-US" dirty="0"/>
              <a:t>Checks to see if a </a:t>
            </a:r>
            <a:r>
              <a:rPr lang="en-US" dirty="0" err="1"/>
              <a:t>student_class</a:t>
            </a:r>
            <a:r>
              <a:rPr lang="en-US" dirty="0"/>
              <a:t> (String variable) is:</a:t>
            </a:r>
          </a:p>
          <a:p>
            <a:pPr lvl="2"/>
            <a:r>
              <a:rPr lang="en-US" dirty="0"/>
              <a:t>“Fencing”</a:t>
            </a:r>
          </a:p>
          <a:p>
            <a:pPr lvl="3"/>
            <a:r>
              <a:rPr lang="en-US" dirty="0"/>
              <a:t>Then set </a:t>
            </a:r>
            <a:r>
              <a:rPr lang="en-US" dirty="0" err="1"/>
              <a:t>meeting_info</a:t>
            </a:r>
            <a:r>
              <a:rPr lang="en-US" dirty="0"/>
              <a:t> (String variable) to “Wednesday, 4:30PM”</a:t>
            </a:r>
          </a:p>
          <a:p>
            <a:pPr lvl="2"/>
            <a:r>
              <a:rPr lang="en-US" dirty="0"/>
              <a:t>“Boxing”</a:t>
            </a:r>
          </a:p>
          <a:p>
            <a:pPr lvl="3"/>
            <a:r>
              <a:rPr lang="en-US" dirty="0"/>
              <a:t>Then set </a:t>
            </a:r>
            <a:r>
              <a:rPr lang="en-US" dirty="0" err="1"/>
              <a:t>meeting_info</a:t>
            </a:r>
            <a:r>
              <a:rPr lang="en-US" dirty="0"/>
              <a:t> (String variable) to “Thursday, “5:00 PM”</a:t>
            </a:r>
          </a:p>
          <a:p>
            <a:pPr lvl="2"/>
            <a:r>
              <a:rPr lang="en-US" dirty="0"/>
              <a:t>“Aikido”</a:t>
            </a:r>
          </a:p>
          <a:p>
            <a:pPr lvl="3"/>
            <a:r>
              <a:rPr lang="en-US" dirty="0"/>
              <a:t>Then set </a:t>
            </a:r>
            <a:r>
              <a:rPr lang="en-US" dirty="0" err="1"/>
              <a:t>meeting_info</a:t>
            </a:r>
            <a:r>
              <a:rPr lang="en-US" dirty="0"/>
              <a:t> (String variable) to “Monday, 6:00 AM”</a:t>
            </a:r>
          </a:p>
          <a:p>
            <a:pPr lvl="2"/>
            <a:r>
              <a:rPr lang="en-US" dirty="0"/>
              <a:t>“Nothing” or null </a:t>
            </a:r>
          </a:p>
          <a:p>
            <a:pPr lvl="3"/>
            <a:r>
              <a:rPr lang="en-US" dirty="0"/>
              <a:t>Then set </a:t>
            </a:r>
            <a:r>
              <a:rPr lang="en-US" dirty="0" err="1"/>
              <a:t>meeting_info</a:t>
            </a:r>
            <a:r>
              <a:rPr lang="en-US" dirty="0"/>
              <a:t> to the empty String (“”)</a:t>
            </a:r>
          </a:p>
          <a:p>
            <a:r>
              <a:rPr lang="en-US" dirty="0"/>
              <a:t>Now write the same statement as a switch statement</a:t>
            </a:r>
          </a:p>
          <a:p>
            <a:r>
              <a:rPr lang="en-US" dirty="0"/>
              <a:t>May be easier to write this as two separate methods (</a:t>
            </a:r>
            <a:r>
              <a:rPr lang="en-US" dirty="0" err="1"/>
              <a:t>if_option</a:t>
            </a:r>
            <a:r>
              <a:rPr lang="en-US" dirty="0"/>
              <a:t>, </a:t>
            </a:r>
            <a:r>
              <a:rPr lang="en-US" dirty="0" err="1"/>
              <a:t>switch_option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504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C56191-9380-0043-BA38-1FAC7116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F985C-727B-A347-B280-DCF39519EF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5327882" cy="4393254"/>
          </a:xfrm>
        </p:spPr>
        <p:txBody>
          <a:bodyPr/>
          <a:lstStyle/>
          <a:p>
            <a:r>
              <a:rPr lang="en-US" dirty="0"/>
              <a:t>enumeration</a:t>
            </a:r>
          </a:p>
          <a:p>
            <a:pPr lvl="1"/>
            <a:r>
              <a:rPr lang="en-US" dirty="0"/>
              <a:t>Why to specify conditions/states</a:t>
            </a:r>
          </a:p>
          <a:p>
            <a:pPr lvl="1"/>
            <a:r>
              <a:rPr lang="en-US" dirty="0"/>
              <a:t>LOGIN/LOGOUT</a:t>
            </a:r>
          </a:p>
          <a:p>
            <a:pPr lvl="1"/>
            <a:r>
              <a:rPr lang="en-US" dirty="0"/>
              <a:t>ADMIN,CLIENT,EDITOR</a:t>
            </a:r>
          </a:p>
          <a:p>
            <a:pPr lvl="1"/>
            <a:r>
              <a:rPr lang="en-US" dirty="0"/>
              <a:t>RED,YELLOW,GREEN</a:t>
            </a:r>
          </a:p>
          <a:p>
            <a:r>
              <a:rPr lang="en-US" dirty="0"/>
              <a:t>enumeration</a:t>
            </a:r>
          </a:p>
          <a:p>
            <a:pPr lvl="1"/>
            <a:r>
              <a:rPr lang="en-US" dirty="0"/>
              <a:t>Can be types</a:t>
            </a:r>
          </a:p>
          <a:p>
            <a:pPr lvl="1"/>
            <a:r>
              <a:rPr lang="en-US" dirty="0"/>
              <a:t>Methods can use them and return them!</a:t>
            </a:r>
          </a:p>
          <a:p>
            <a:pPr lvl="1"/>
            <a:endParaRPr lang="en-US" dirty="0"/>
          </a:p>
          <a:p>
            <a:r>
              <a:rPr lang="en-US" dirty="0"/>
              <a:t>Useful tools when the content can be a number – but you want a name to read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C7387D-4EED-1145-BB39-91C27DFF0255}"/>
              </a:ext>
            </a:extLst>
          </p:cNvPr>
          <p:cNvSpPr/>
          <p:nvPr/>
        </p:nvSpPr>
        <p:spPr>
          <a:xfrm>
            <a:off x="8470768" y="1883853"/>
            <a:ext cx="4718756" cy="16007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public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enum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Names {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DYSON,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TRICK,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BO,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AIFE,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VEX,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KENZIE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23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402C-D8EA-0C43-858F-6EC58E3E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+ </a:t>
            </a:r>
            <a:r>
              <a:rPr lang="en-US" dirty="0" err="1"/>
              <a:t>Enum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161D8-3227-F245-85C6-43E5EB28B1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032217" cy="967701"/>
          </a:xfrm>
        </p:spPr>
        <p:txBody>
          <a:bodyPr/>
          <a:lstStyle/>
          <a:p>
            <a:r>
              <a:rPr lang="en-US" dirty="0"/>
              <a:t>Switch + Enumerations are strong combinations</a:t>
            </a:r>
          </a:p>
          <a:p>
            <a:r>
              <a:rPr lang="en-US" dirty="0"/>
              <a:t>Enumeration is part of the case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B6830A-A7A0-EA4E-B3AC-B9D38061E631}"/>
              </a:ext>
            </a:extLst>
          </p:cNvPr>
          <p:cNvSpPr/>
          <p:nvPr/>
        </p:nvSpPr>
        <p:spPr>
          <a:xfrm>
            <a:off x="8275470" y="1463722"/>
            <a:ext cx="4718756" cy="401641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public static String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(Names name){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String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switch(name)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Names.DYSON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"Werewolf";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Names.TRICK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"Sage";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Names.BO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case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Names.AIFE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"Succubus";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		case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Names.VEX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ea typeface="Proxima Nova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"Mesmer";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break;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default: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"human";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return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faeType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D60BC4-DE18-F949-9A44-CED214AF9442}"/>
              </a:ext>
            </a:extLst>
          </p:cNvPr>
          <p:cNvSpPr/>
          <p:nvPr/>
        </p:nvSpPr>
        <p:spPr>
          <a:xfrm>
            <a:off x="970217" y="3057345"/>
            <a:ext cx="4718756" cy="16007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public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enum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Names {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DYSON,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TRICK,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BO,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AIFE,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VEX,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KENZIE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ED6462-7BD6-8F44-A991-4E502A294F1E}"/>
              </a:ext>
            </a:extLst>
          </p:cNvPr>
          <p:cNvSpPr/>
          <p:nvPr/>
        </p:nvSpPr>
        <p:spPr>
          <a:xfrm>
            <a:off x="970216" y="5116153"/>
            <a:ext cx="6307913" cy="122286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public static void main(String[]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args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Names.VEX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Names.BO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	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switchTest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Names.KENZI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59150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F91B-5EEF-4E33-B6B8-3D7CC1B2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22177-DC83-4985-A222-DE19B72037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802323"/>
          </a:xfrm>
        </p:spPr>
        <p:txBody>
          <a:bodyPr/>
          <a:lstStyle/>
          <a:p>
            <a:r>
              <a:rPr lang="en-US" dirty="0"/>
              <a:t>Write an </a:t>
            </a:r>
            <a:r>
              <a:rPr lang="en-US" dirty="0" err="1"/>
              <a:t>enum</a:t>
            </a:r>
            <a:r>
              <a:rPr lang="en-US" dirty="0"/>
              <a:t> called </a:t>
            </a:r>
            <a:r>
              <a:rPr lang="en-US" dirty="0" err="1"/>
              <a:t>DiceType</a:t>
            </a:r>
            <a:endParaRPr lang="en-US" dirty="0"/>
          </a:p>
          <a:p>
            <a:pPr lvl="1"/>
            <a:r>
              <a:rPr lang="en-US" dirty="0"/>
              <a:t>Contains d4, d6, d8</a:t>
            </a:r>
          </a:p>
          <a:p>
            <a:r>
              <a:rPr lang="en-US" dirty="0"/>
              <a:t>Write a switch statement that takes in the </a:t>
            </a:r>
            <a:r>
              <a:rPr lang="en-US" dirty="0" err="1"/>
              <a:t>enum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d4  - random number between 1-4</a:t>
            </a:r>
          </a:p>
          <a:p>
            <a:pPr lvl="1"/>
            <a:r>
              <a:rPr lang="en-US" dirty="0"/>
              <a:t>d6 – random number between 1-6</a:t>
            </a:r>
          </a:p>
          <a:p>
            <a:pPr lvl="1"/>
            <a:r>
              <a:rPr lang="en-US" dirty="0"/>
              <a:t>d8 – random number between 1-8</a:t>
            </a:r>
          </a:p>
          <a:p>
            <a:pPr lvl="1"/>
            <a:r>
              <a:rPr lang="en-US" dirty="0"/>
              <a:t>Default – </a:t>
            </a:r>
            <a:r>
              <a:rPr lang="en-US" dirty="0" err="1"/>
              <a:t>randon</a:t>
            </a:r>
            <a:r>
              <a:rPr lang="en-US" dirty="0"/>
              <a:t> number between 1-20</a:t>
            </a:r>
          </a:p>
          <a:p>
            <a:r>
              <a:rPr lang="en-US" dirty="0"/>
              <a:t>Remember, Random </a:t>
            </a:r>
            <a:r>
              <a:rPr lang="en-US" dirty="0" err="1"/>
              <a:t>rnd</a:t>
            </a:r>
            <a:r>
              <a:rPr lang="en-US" dirty="0"/>
              <a:t> = new Random(); and </a:t>
            </a:r>
            <a:r>
              <a:rPr lang="en-US" dirty="0" err="1"/>
              <a:t>rnd.nextInt</a:t>
            </a:r>
            <a:r>
              <a:rPr lang="en-US" dirty="0"/>
              <a:t>(6) // returns a range from 0-5</a:t>
            </a:r>
          </a:p>
          <a:p>
            <a:r>
              <a:rPr lang="en-US" dirty="0"/>
              <a:t>How do you test this?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E026F7-AACB-4A28-BA90-3CC883972E5E}"/>
              </a:ext>
            </a:extLst>
          </p:cNvPr>
          <p:cNvSpPr txBox="1"/>
          <p:nvPr/>
        </p:nvSpPr>
        <p:spPr>
          <a:xfrm>
            <a:off x="8374743" y="6656853"/>
            <a:ext cx="4814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may come back to this in a week when you start Practical 5...</a:t>
            </a:r>
          </a:p>
        </p:txBody>
      </p:sp>
    </p:spTree>
    <p:extLst>
      <p:ext uri="{BB962C8B-B14F-4D97-AF65-F5344CB8AC3E}">
        <p14:creationId xmlns:p14="http://schemas.microsoft.com/office/powerpoint/2010/main" val="58967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1465</TotalTime>
  <Words>869</Words>
  <Application>Microsoft Office PowerPoint</Application>
  <PresentationFormat>Custom</PresentationFormat>
  <Paragraphs>135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Switch Statements</vt:lpstr>
      <vt:lpstr>Practice 1</vt:lpstr>
      <vt:lpstr>Enumerations</vt:lpstr>
      <vt:lpstr>Switch + Enum</vt:lpstr>
      <vt:lpstr>Student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9</cp:revision>
  <dcterms:created xsi:type="dcterms:W3CDTF">2020-04-15T04:17:40Z</dcterms:created>
  <dcterms:modified xsi:type="dcterms:W3CDTF">2021-10-24T01:53:16Z</dcterms:modified>
</cp:coreProperties>
</file>