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2" r:id="rId3"/>
    <p:sldId id="274" r:id="rId4"/>
    <p:sldId id="273" r:id="rId5"/>
    <p:sldId id="258" r:id="rId6"/>
    <p:sldId id="262" r:id="rId7"/>
    <p:sldId id="261" r:id="rId8"/>
    <p:sldId id="259" r:id="rId9"/>
    <p:sldId id="260" r:id="rId10"/>
    <p:sldId id="263" r:id="rId11"/>
    <p:sldId id="264" r:id="rId12"/>
    <p:sldId id="265" r:id="rId13"/>
    <p:sldId id="275" r:id="rId14"/>
    <p:sldId id="277" r:id="rId15"/>
    <p:sldId id="278" r:id="rId16"/>
    <p:sldId id="266" r:id="rId17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5994" autoAdjust="0"/>
  </p:normalViewPr>
  <p:slideViewPr>
    <p:cSldViewPr snapToGrid="0" snapToObjects="1">
      <p:cViewPr varScale="1">
        <p:scale>
          <a:sx n="59" d="100"/>
          <a:sy n="59" d="100"/>
        </p:scale>
        <p:origin x="664" y="52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aes,Marcia" userId="c9c67e8a-58e2-4733-9a1c-5d44fec4775b" providerId="ADAL" clId="{059E7016-62AC-4BEE-AFC5-BBAF8A187100}"/>
    <pc:docChg chg="undo custSel addSld delSld modSld sldOrd modMainMaster">
      <pc:chgData name="Moraes,Marcia" userId="c9c67e8a-58e2-4733-9a1c-5d44fec4775b" providerId="ADAL" clId="{059E7016-62AC-4BEE-AFC5-BBAF8A187100}" dt="2023-03-21T16:11:46.209" v="1304"/>
      <pc:docMkLst>
        <pc:docMk/>
      </pc:docMkLst>
      <pc:sldChg chg="modSp">
        <pc:chgData name="Moraes,Marcia" userId="c9c67e8a-58e2-4733-9a1c-5d44fec4775b" providerId="ADAL" clId="{059E7016-62AC-4BEE-AFC5-BBAF8A187100}" dt="2023-03-21T15:08:31.050" v="270" actId="1076"/>
        <pc:sldMkLst>
          <pc:docMk/>
          <pc:sldMk cId="821888918" sldId="258"/>
        </pc:sldMkLst>
        <pc:spChg chg="mod">
          <ac:chgData name="Moraes,Marcia" userId="c9c67e8a-58e2-4733-9a1c-5d44fec4775b" providerId="ADAL" clId="{059E7016-62AC-4BEE-AFC5-BBAF8A187100}" dt="2023-03-21T15:08:31.050" v="270" actId="1076"/>
          <ac:spMkLst>
            <pc:docMk/>
            <pc:sldMk cId="821888918" sldId="258"/>
            <ac:spMk id="6" creationId="{6D41F63A-1552-47F7-A16E-CEC79BE06E99}"/>
          </ac:spMkLst>
        </pc:spChg>
      </pc:sldChg>
      <pc:sldChg chg="modSp">
        <pc:chgData name="Moraes,Marcia" userId="c9c67e8a-58e2-4733-9a1c-5d44fec4775b" providerId="ADAL" clId="{059E7016-62AC-4BEE-AFC5-BBAF8A187100}" dt="2023-03-21T15:13:42.646" v="306" actId="20577"/>
        <pc:sldMkLst>
          <pc:docMk/>
          <pc:sldMk cId="361762476" sldId="261"/>
        </pc:sldMkLst>
        <pc:spChg chg="mod">
          <ac:chgData name="Moraes,Marcia" userId="c9c67e8a-58e2-4733-9a1c-5d44fec4775b" providerId="ADAL" clId="{059E7016-62AC-4BEE-AFC5-BBAF8A187100}" dt="2023-03-21T15:13:42.646" v="306" actId="20577"/>
          <ac:spMkLst>
            <pc:docMk/>
            <pc:sldMk cId="361762476" sldId="261"/>
            <ac:spMk id="3" creationId="{8764ED85-2186-444D-9466-3F49AD21A26F}"/>
          </ac:spMkLst>
        </pc:spChg>
        <pc:picChg chg="mod">
          <ac:chgData name="Moraes,Marcia" userId="c9c67e8a-58e2-4733-9a1c-5d44fec4775b" providerId="ADAL" clId="{059E7016-62AC-4BEE-AFC5-BBAF8A187100}" dt="2023-03-21T15:13:10.217" v="283" actId="1076"/>
          <ac:picMkLst>
            <pc:docMk/>
            <pc:sldMk cId="361762476" sldId="261"/>
            <ac:picMk id="4" creationId="{59BF01C2-F804-FC48-8726-56EFF0ABD8C0}"/>
          </ac:picMkLst>
        </pc:picChg>
      </pc:sldChg>
      <pc:sldChg chg="modSp">
        <pc:chgData name="Moraes,Marcia" userId="c9c67e8a-58e2-4733-9a1c-5d44fec4775b" providerId="ADAL" clId="{059E7016-62AC-4BEE-AFC5-BBAF8A187100}" dt="2023-03-21T15:12:07.684" v="281" actId="113"/>
        <pc:sldMkLst>
          <pc:docMk/>
          <pc:sldMk cId="217507841" sldId="262"/>
        </pc:sldMkLst>
        <pc:spChg chg="mod">
          <ac:chgData name="Moraes,Marcia" userId="c9c67e8a-58e2-4733-9a1c-5d44fec4775b" providerId="ADAL" clId="{059E7016-62AC-4BEE-AFC5-BBAF8A187100}" dt="2023-03-21T15:11:02.804" v="276" actId="14100"/>
          <ac:spMkLst>
            <pc:docMk/>
            <pc:sldMk cId="217507841" sldId="262"/>
            <ac:spMk id="2" creationId="{311082DD-17AB-054F-B421-93D81C8D0F35}"/>
          </ac:spMkLst>
        </pc:spChg>
        <pc:spChg chg="mod">
          <ac:chgData name="Moraes,Marcia" userId="c9c67e8a-58e2-4733-9a1c-5d44fec4775b" providerId="ADAL" clId="{059E7016-62AC-4BEE-AFC5-BBAF8A187100}" dt="2023-03-21T15:12:07.684" v="281" actId="113"/>
          <ac:spMkLst>
            <pc:docMk/>
            <pc:sldMk cId="217507841" sldId="262"/>
            <ac:spMk id="6" creationId="{6D41F63A-1552-47F7-A16E-CEC79BE06E99}"/>
          </ac:spMkLst>
        </pc:spChg>
      </pc:sldChg>
      <pc:sldChg chg="addSp modSp modAnim">
        <pc:chgData name="Moraes,Marcia" userId="c9c67e8a-58e2-4733-9a1c-5d44fec4775b" providerId="ADAL" clId="{059E7016-62AC-4BEE-AFC5-BBAF8A187100}" dt="2023-03-21T15:34:51.939" v="496" actId="20577"/>
        <pc:sldMkLst>
          <pc:docMk/>
          <pc:sldMk cId="1047281983" sldId="265"/>
        </pc:sldMkLst>
        <pc:spChg chg="add mod">
          <ac:chgData name="Moraes,Marcia" userId="c9c67e8a-58e2-4733-9a1c-5d44fec4775b" providerId="ADAL" clId="{059E7016-62AC-4BEE-AFC5-BBAF8A187100}" dt="2023-03-21T15:33:36.877" v="426" actId="11529"/>
          <ac:spMkLst>
            <pc:docMk/>
            <pc:sldMk cId="1047281983" sldId="265"/>
            <ac:spMk id="3" creationId="{B3242FC8-1D00-4D33-9FC4-884B256D324D}"/>
          </ac:spMkLst>
        </pc:spChg>
        <pc:spChg chg="mod">
          <ac:chgData name="Moraes,Marcia" userId="c9c67e8a-58e2-4733-9a1c-5d44fec4775b" providerId="ADAL" clId="{059E7016-62AC-4BEE-AFC5-BBAF8A187100}" dt="2023-03-21T15:34:34.472" v="454" actId="1076"/>
          <ac:spMkLst>
            <pc:docMk/>
            <pc:sldMk cId="1047281983" sldId="265"/>
            <ac:spMk id="4" creationId="{FF2C872D-7CF3-441D-8E24-06FD808C11D4}"/>
          </ac:spMkLst>
        </pc:spChg>
        <pc:spChg chg="add mod">
          <ac:chgData name="Moraes,Marcia" userId="c9c67e8a-58e2-4733-9a1c-5d44fec4775b" providerId="ADAL" clId="{059E7016-62AC-4BEE-AFC5-BBAF8A187100}" dt="2023-03-21T15:33:56.183" v="442" actId="1076"/>
          <ac:spMkLst>
            <pc:docMk/>
            <pc:sldMk cId="1047281983" sldId="265"/>
            <ac:spMk id="5" creationId="{FBC2FA9F-1F7E-4C02-909D-1DB9B0709052}"/>
          </ac:spMkLst>
        </pc:spChg>
        <pc:spChg chg="add mod">
          <ac:chgData name="Moraes,Marcia" userId="c9c67e8a-58e2-4733-9a1c-5d44fec4775b" providerId="ADAL" clId="{059E7016-62AC-4BEE-AFC5-BBAF8A187100}" dt="2023-03-21T15:34:11.233" v="445" actId="1076"/>
          <ac:spMkLst>
            <pc:docMk/>
            <pc:sldMk cId="1047281983" sldId="265"/>
            <ac:spMk id="6" creationId="{6184359F-0AE4-4F64-AF95-F0DB76665438}"/>
          </ac:spMkLst>
        </pc:spChg>
        <pc:spChg chg="add mod">
          <ac:chgData name="Moraes,Marcia" userId="c9c67e8a-58e2-4733-9a1c-5d44fec4775b" providerId="ADAL" clId="{059E7016-62AC-4BEE-AFC5-BBAF8A187100}" dt="2023-03-21T15:34:15.608" v="451" actId="20577"/>
          <ac:spMkLst>
            <pc:docMk/>
            <pc:sldMk cId="1047281983" sldId="265"/>
            <ac:spMk id="7" creationId="{7700AF26-22DF-4CC4-9D5A-03091A47E8C7}"/>
          </ac:spMkLst>
        </pc:spChg>
        <pc:spChg chg="add mod">
          <ac:chgData name="Moraes,Marcia" userId="c9c67e8a-58e2-4733-9a1c-5d44fec4775b" providerId="ADAL" clId="{059E7016-62AC-4BEE-AFC5-BBAF8A187100}" dt="2023-03-21T15:34:42.022" v="455" actId="1076"/>
          <ac:spMkLst>
            <pc:docMk/>
            <pc:sldMk cId="1047281983" sldId="265"/>
            <ac:spMk id="8" creationId="{148CAE6B-4ABD-4CF1-B882-B2DC5B84A164}"/>
          </ac:spMkLst>
        </pc:spChg>
        <pc:spChg chg="add mod">
          <ac:chgData name="Moraes,Marcia" userId="c9c67e8a-58e2-4733-9a1c-5d44fec4775b" providerId="ADAL" clId="{059E7016-62AC-4BEE-AFC5-BBAF8A187100}" dt="2023-03-21T15:34:51.939" v="496" actId="20577"/>
          <ac:spMkLst>
            <pc:docMk/>
            <pc:sldMk cId="1047281983" sldId="265"/>
            <ac:spMk id="9" creationId="{FEBE9404-6D42-4840-94BF-B4AD7D7B89CC}"/>
          </ac:spMkLst>
        </pc:spChg>
      </pc:sldChg>
      <pc:sldChg chg="modSp">
        <pc:chgData name="Moraes,Marcia" userId="c9c67e8a-58e2-4733-9a1c-5d44fec4775b" providerId="ADAL" clId="{059E7016-62AC-4BEE-AFC5-BBAF8A187100}" dt="2023-03-21T16:11:46.209" v="1304"/>
        <pc:sldMkLst>
          <pc:docMk/>
          <pc:sldMk cId="1566618107" sldId="266"/>
        </pc:sldMkLst>
        <pc:spChg chg="mod">
          <ac:chgData name="Moraes,Marcia" userId="c9c67e8a-58e2-4733-9a1c-5d44fec4775b" providerId="ADAL" clId="{059E7016-62AC-4BEE-AFC5-BBAF8A187100}" dt="2023-03-21T16:10:48.317" v="1292" actId="20577"/>
          <ac:spMkLst>
            <pc:docMk/>
            <pc:sldMk cId="1566618107" sldId="266"/>
            <ac:spMk id="2" creationId="{776903C6-1E21-FF4E-BF23-334B721CE6A3}"/>
          </ac:spMkLst>
        </pc:spChg>
        <pc:spChg chg="mod">
          <ac:chgData name="Moraes,Marcia" userId="c9c67e8a-58e2-4733-9a1c-5d44fec4775b" providerId="ADAL" clId="{059E7016-62AC-4BEE-AFC5-BBAF8A187100}" dt="2023-03-21T16:11:46.209" v="1304"/>
          <ac:spMkLst>
            <pc:docMk/>
            <pc:sldMk cId="1566618107" sldId="266"/>
            <ac:spMk id="5" creationId="{5D319C36-2A77-4B6D-8745-F563C3FB0E48}"/>
          </ac:spMkLst>
        </pc:spChg>
      </pc:sldChg>
      <pc:sldChg chg="addSp delSp modSp add">
        <pc:chgData name="Moraes,Marcia" userId="c9c67e8a-58e2-4733-9a1c-5d44fec4775b" providerId="ADAL" clId="{059E7016-62AC-4BEE-AFC5-BBAF8A187100}" dt="2023-03-21T14:54:08.715" v="13" actId="1076"/>
        <pc:sldMkLst>
          <pc:docMk/>
          <pc:sldMk cId="2571368551" sldId="272"/>
        </pc:sldMkLst>
        <pc:spChg chg="mod">
          <ac:chgData name="Moraes,Marcia" userId="c9c67e8a-58e2-4733-9a1c-5d44fec4775b" providerId="ADAL" clId="{059E7016-62AC-4BEE-AFC5-BBAF8A187100}" dt="2023-03-21T14:54:08.715" v="13" actId="1076"/>
          <ac:spMkLst>
            <pc:docMk/>
            <pc:sldMk cId="2571368551" sldId="272"/>
            <ac:spMk id="2" creationId="{84CD52E7-9878-46B0-B322-12FDC9581986}"/>
          </ac:spMkLst>
        </pc:spChg>
        <pc:spChg chg="mod">
          <ac:chgData name="Moraes,Marcia" userId="c9c67e8a-58e2-4733-9a1c-5d44fec4775b" providerId="ADAL" clId="{059E7016-62AC-4BEE-AFC5-BBAF8A187100}" dt="2023-03-21T14:52:44.552" v="10" actId="1076"/>
          <ac:spMkLst>
            <pc:docMk/>
            <pc:sldMk cId="2571368551" sldId="272"/>
            <ac:spMk id="4" creationId="{119AD8F2-D5DB-A84B-A5B3-F7935E3E6D1D}"/>
          </ac:spMkLst>
        </pc:spChg>
        <pc:spChg chg="mod">
          <ac:chgData name="Moraes,Marcia" userId="c9c67e8a-58e2-4733-9a1c-5d44fec4775b" providerId="ADAL" clId="{059E7016-62AC-4BEE-AFC5-BBAF8A187100}" dt="2023-03-21T14:52:49.611" v="11" actId="1076"/>
          <ac:spMkLst>
            <pc:docMk/>
            <pc:sldMk cId="2571368551" sldId="272"/>
            <ac:spMk id="11" creationId="{BDA0DBC1-29A7-4498-B9AA-9B174D0FEC3E}"/>
          </ac:spMkLst>
        </pc:spChg>
        <pc:picChg chg="del">
          <ac:chgData name="Moraes,Marcia" userId="c9c67e8a-58e2-4733-9a1c-5d44fec4775b" providerId="ADAL" clId="{059E7016-62AC-4BEE-AFC5-BBAF8A187100}" dt="2023-03-21T14:52:24.573" v="4" actId="478"/>
          <ac:picMkLst>
            <pc:docMk/>
            <pc:sldMk cId="2571368551" sldId="272"/>
            <ac:picMk id="5" creationId="{32A0A0D5-1182-4BFC-8F11-4D125EC6EC1E}"/>
          </ac:picMkLst>
        </pc:picChg>
        <pc:picChg chg="add mod">
          <ac:chgData name="Moraes,Marcia" userId="c9c67e8a-58e2-4733-9a1c-5d44fec4775b" providerId="ADAL" clId="{059E7016-62AC-4BEE-AFC5-BBAF8A187100}" dt="2023-03-21T14:52:37.702" v="8" actId="1076"/>
          <ac:picMkLst>
            <pc:docMk/>
            <pc:sldMk cId="2571368551" sldId="272"/>
            <ac:picMk id="1026" creationId="{FAA94CC7-39DC-490E-87D2-27F1157EAB7B}"/>
          </ac:picMkLst>
        </pc:picChg>
      </pc:sldChg>
      <pc:sldChg chg="addSp delSp modSp add ord">
        <pc:chgData name="Moraes,Marcia" userId="c9c67e8a-58e2-4733-9a1c-5d44fec4775b" providerId="ADAL" clId="{059E7016-62AC-4BEE-AFC5-BBAF8A187100}" dt="2023-03-21T15:02:39.919" v="141"/>
        <pc:sldMkLst>
          <pc:docMk/>
          <pc:sldMk cId="32736945" sldId="273"/>
        </pc:sldMkLst>
        <pc:spChg chg="mod">
          <ac:chgData name="Moraes,Marcia" userId="c9c67e8a-58e2-4733-9a1c-5d44fec4775b" providerId="ADAL" clId="{059E7016-62AC-4BEE-AFC5-BBAF8A187100}" dt="2023-03-21T15:02:13.023" v="140" actId="1076"/>
          <ac:spMkLst>
            <pc:docMk/>
            <pc:sldMk cId="32736945" sldId="273"/>
            <ac:spMk id="2" creationId="{311082DD-17AB-054F-B421-93D81C8D0F35}"/>
          </ac:spMkLst>
        </pc:spChg>
        <pc:spChg chg="mod">
          <ac:chgData name="Moraes,Marcia" userId="c9c67e8a-58e2-4733-9a1c-5d44fec4775b" providerId="ADAL" clId="{059E7016-62AC-4BEE-AFC5-BBAF8A187100}" dt="2023-03-21T15:02:09.249" v="139" actId="1076"/>
          <ac:spMkLst>
            <pc:docMk/>
            <pc:sldMk cId="32736945" sldId="273"/>
            <ac:spMk id="6" creationId="{6D41F63A-1552-47F7-A16E-CEC79BE06E99}"/>
          </ac:spMkLst>
        </pc:spChg>
        <pc:picChg chg="add mod">
          <ac:chgData name="Moraes,Marcia" userId="c9c67e8a-58e2-4733-9a1c-5d44fec4775b" providerId="ADAL" clId="{059E7016-62AC-4BEE-AFC5-BBAF8A187100}" dt="2023-03-21T15:02:06.965" v="138" actId="1076"/>
          <ac:picMkLst>
            <pc:docMk/>
            <pc:sldMk cId="32736945" sldId="273"/>
            <ac:picMk id="3" creationId="{BDF64364-7216-480C-A72C-693AC8D06ABC}"/>
          </ac:picMkLst>
        </pc:picChg>
        <pc:picChg chg="del">
          <ac:chgData name="Moraes,Marcia" userId="c9c67e8a-58e2-4733-9a1c-5d44fec4775b" providerId="ADAL" clId="{059E7016-62AC-4BEE-AFC5-BBAF8A187100}" dt="2023-03-21T14:56:32.866" v="89" actId="478"/>
          <ac:picMkLst>
            <pc:docMk/>
            <pc:sldMk cId="32736945" sldId="273"/>
            <ac:picMk id="1026" creationId="{63678111-5FFD-471E-BD25-9DCB66051513}"/>
          </ac:picMkLst>
        </pc:picChg>
      </pc:sldChg>
      <pc:sldChg chg="delSp modSp add">
        <pc:chgData name="Moraes,Marcia" userId="c9c67e8a-58e2-4733-9a1c-5d44fec4775b" providerId="ADAL" clId="{059E7016-62AC-4BEE-AFC5-BBAF8A187100}" dt="2023-03-21T15:07:51.025" v="268" actId="1076"/>
        <pc:sldMkLst>
          <pc:docMk/>
          <pc:sldMk cId="4185512612" sldId="274"/>
        </pc:sldMkLst>
        <pc:spChg chg="mod">
          <ac:chgData name="Moraes,Marcia" userId="c9c67e8a-58e2-4733-9a1c-5d44fec4775b" providerId="ADAL" clId="{059E7016-62AC-4BEE-AFC5-BBAF8A187100}" dt="2023-03-21T15:07:51.025" v="268" actId="1076"/>
          <ac:spMkLst>
            <pc:docMk/>
            <pc:sldMk cId="4185512612" sldId="274"/>
            <ac:spMk id="2" creationId="{311082DD-17AB-054F-B421-93D81C8D0F35}"/>
          </ac:spMkLst>
        </pc:spChg>
        <pc:spChg chg="mod">
          <ac:chgData name="Moraes,Marcia" userId="c9c67e8a-58e2-4733-9a1c-5d44fec4775b" providerId="ADAL" clId="{059E7016-62AC-4BEE-AFC5-BBAF8A187100}" dt="2023-03-21T15:07:48.835" v="267" actId="1076"/>
          <ac:spMkLst>
            <pc:docMk/>
            <pc:sldMk cId="4185512612" sldId="274"/>
            <ac:spMk id="6" creationId="{6D41F63A-1552-47F7-A16E-CEC79BE06E99}"/>
          </ac:spMkLst>
        </pc:spChg>
        <pc:picChg chg="del">
          <ac:chgData name="Moraes,Marcia" userId="c9c67e8a-58e2-4733-9a1c-5d44fec4775b" providerId="ADAL" clId="{059E7016-62AC-4BEE-AFC5-BBAF8A187100}" dt="2023-03-21T15:05:51.767" v="186" actId="478"/>
          <ac:picMkLst>
            <pc:docMk/>
            <pc:sldMk cId="4185512612" sldId="274"/>
            <ac:picMk id="3" creationId="{BDF64364-7216-480C-A72C-693AC8D06ABC}"/>
          </ac:picMkLst>
        </pc:picChg>
      </pc:sldChg>
      <pc:sldChg chg="addSp delSp modSp add ord">
        <pc:chgData name="Moraes,Marcia" userId="c9c67e8a-58e2-4733-9a1c-5d44fec4775b" providerId="ADAL" clId="{059E7016-62AC-4BEE-AFC5-BBAF8A187100}" dt="2023-03-21T15:30:38.830" v="425" actId="20577"/>
        <pc:sldMkLst>
          <pc:docMk/>
          <pc:sldMk cId="705393670" sldId="275"/>
        </pc:sldMkLst>
        <pc:spChg chg="mod">
          <ac:chgData name="Moraes,Marcia" userId="c9c67e8a-58e2-4733-9a1c-5d44fec4775b" providerId="ADAL" clId="{059E7016-62AC-4BEE-AFC5-BBAF8A187100}" dt="2023-03-21T15:27:33.947" v="345" actId="20577"/>
          <ac:spMkLst>
            <pc:docMk/>
            <pc:sldMk cId="705393670" sldId="275"/>
            <ac:spMk id="2" creationId="{776903C6-1E21-FF4E-BF23-334B721CE6A3}"/>
          </ac:spMkLst>
        </pc:spChg>
        <pc:spChg chg="add del">
          <ac:chgData name="Moraes,Marcia" userId="c9c67e8a-58e2-4733-9a1c-5d44fec4775b" providerId="ADAL" clId="{059E7016-62AC-4BEE-AFC5-BBAF8A187100}" dt="2023-03-21T15:28:40.584" v="354" actId="478"/>
          <ac:spMkLst>
            <pc:docMk/>
            <pc:sldMk cId="705393670" sldId="275"/>
            <ac:spMk id="4" creationId="{C93E40CC-B6BF-4EAE-A602-718A9F073E52}"/>
          </ac:spMkLst>
        </pc:spChg>
        <pc:spChg chg="del">
          <ac:chgData name="Moraes,Marcia" userId="c9c67e8a-58e2-4733-9a1c-5d44fec4775b" providerId="ADAL" clId="{059E7016-62AC-4BEE-AFC5-BBAF8A187100}" dt="2023-03-21T15:27:38.891" v="348" actId="478"/>
          <ac:spMkLst>
            <pc:docMk/>
            <pc:sldMk cId="705393670" sldId="275"/>
            <ac:spMk id="8" creationId="{56940FC7-E476-44A6-A096-A4FF8894B943}"/>
          </ac:spMkLst>
        </pc:spChg>
        <pc:spChg chg="del">
          <ac:chgData name="Moraes,Marcia" userId="c9c67e8a-58e2-4733-9a1c-5d44fec4775b" providerId="ADAL" clId="{059E7016-62AC-4BEE-AFC5-BBAF8A187100}" dt="2023-03-21T15:27:38.205" v="347" actId="478"/>
          <ac:spMkLst>
            <pc:docMk/>
            <pc:sldMk cId="705393670" sldId="275"/>
            <ac:spMk id="9" creationId="{D6BBB74D-437F-455D-A310-C3ABA3FCDACF}"/>
          </ac:spMkLst>
        </pc:spChg>
        <pc:spChg chg="del">
          <ac:chgData name="Moraes,Marcia" userId="c9c67e8a-58e2-4733-9a1c-5d44fec4775b" providerId="ADAL" clId="{059E7016-62AC-4BEE-AFC5-BBAF8A187100}" dt="2023-03-21T15:27:40.954" v="350" actId="478"/>
          <ac:spMkLst>
            <pc:docMk/>
            <pc:sldMk cId="705393670" sldId="275"/>
            <ac:spMk id="11" creationId="{DF6766D9-3B85-427C-AD8B-22D42489F777}"/>
          </ac:spMkLst>
        </pc:spChg>
        <pc:spChg chg="del">
          <ac:chgData name="Moraes,Marcia" userId="c9c67e8a-58e2-4733-9a1c-5d44fec4775b" providerId="ADAL" clId="{059E7016-62AC-4BEE-AFC5-BBAF8A187100}" dt="2023-03-21T15:27:40.270" v="349" actId="478"/>
          <ac:spMkLst>
            <pc:docMk/>
            <pc:sldMk cId="705393670" sldId="275"/>
            <ac:spMk id="12" creationId="{D80517DE-03E8-4C47-B3D4-B841D7B7DE99}"/>
          </ac:spMkLst>
        </pc:spChg>
        <pc:spChg chg="del">
          <ac:chgData name="Moraes,Marcia" userId="c9c67e8a-58e2-4733-9a1c-5d44fec4775b" providerId="ADAL" clId="{059E7016-62AC-4BEE-AFC5-BBAF8A187100}" dt="2023-03-21T15:27:43.277" v="352" actId="478"/>
          <ac:spMkLst>
            <pc:docMk/>
            <pc:sldMk cId="705393670" sldId="275"/>
            <ac:spMk id="13" creationId="{736DB970-17A9-4B47-AEAF-4FD1566FFA9B}"/>
          </ac:spMkLst>
        </pc:spChg>
        <pc:spChg chg="del">
          <ac:chgData name="Moraes,Marcia" userId="c9c67e8a-58e2-4733-9a1c-5d44fec4775b" providerId="ADAL" clId="{059E7016-62AC-4BEE-AFC5-BBAF8A187100}" dt="2023-03-21T15:27:42.561" v="351" actId="478"/>
          <ac:spMkLst>
            <pc:docMk/>
            <pc:sldMk cId="705393670" sldId="275"/>
            <ac:spMk id="14" creationId="{00D2C33F-0FB8-4A0B-84A9-FF66CBCA60C6}"/>
          </ac:spMkLst>
        </pc:spChg>
        <pc:spChg chg="add mod">
          <ac:chgData name="Moraes,Marcia" userId="c9c67e8a-58e2-4733-9a1c-5d44fec4775b" providerId="ADAL" clId="{059E7016-62AC-4BEE-AFC5-BBAF8A187100}" dt="2023-03-21T15:30:38.830" v="425" actId="20577"/>
          <ac:spMkLst>
            <pc:docMk/>
            <pc:sldMk cId="705393670" sldId="275"/>
            <ac:spMk id="15" creationId="{00C43F73-6D87-44A9-AC4A-BC3B45B5CDF8}"/>
          </ac:spMkLst>
        </pc:spChg>
        <pc:picChg chg="del">
          <ac:chgData name="Moraes,Marcia" userId="c9c67e8a-58e2-4733-9a1c-5d44fec4775b" providerId="ADAL" clId="{059E7016-62AC-4BEE-AFC5-BBAF8A187100}" dt="2023-03-21T15:27:36.207" v="346" actId="478"/>
          <ac:picMkLst>
            <pc:docMk/>
            <pc:sldMk cId="705393670" sldId="275"/>
            <ac:picMk id="3" creationId="{74E49D49-462C-4B4D-9E0F-889652579AC1}"/>
          </ac:picMkLst>
        </pc:picChg>
      </pc:sldChg>
      <pc:sldChg chg="addSp delSp modSp add del">
        <pc:chgData name="Moraes,Marcia" userId="c9c67e8a-58e2-4733-9a1c-5d44fec4775b" providerId="ADAL" clId="{059E7016-62AC-4BEE-AFC5-BBAF8A187100}" dt="2023-03-21T15:51:51.029" v="526" actId="2696"/>
        <pc:sldMkLst>
          <pc:docMk/>
          <pc:sldMk cId="3889214059" sldId="276"/>
        </pc:sldMkLst>
        <pc:spChg chg="mod">
          <ac:chgData name="Moraes,Marcia" userId="c9c67e8a-58e2-4733-9a1c-5d44fec4775b" providerId="ADAL" clId="{059E7016-62AC-4BEE-AFC5-BBAF8A187100}" dt="2023-03-21T15:49:27.223" v="503" actId="1076"/>
          <ac:spMkLst>
            <pc:docMk/>
            <pc:sldMk cId="3889214059" sldId="276"/>
            <ac:spMk id="2" creationId="{776903C6-1E21-FF4E-BF23-334B721CE6A3}"/>
          </ac:spMkLst>
        </pc:spChg>
        <pc:spChg chg="add del mod">
          <ac:chgData name="Moraes,Marcia" userId="c9c67e8a-58e2-4733-9a1c-5d44fec4775b" providerId="ADAL" clId="{059E7016-62AC-4BEE-AFC5-BBAF8A187100}" dt="2023-03-21T15:49:06.929" v="499"/>
          <ac:spMkLst>
            <pc:docMk/>
            <pc:sldMk cId="3889214059" sldId="276"/>
            <ac:spMk id="4" creationId="{6A53D403-7E01-4B69-8181-26D2CF56F09B}"/>
          </ac:spMkLst>
        </pc:spChg>
        <pc:spChg chg="add del mod">
          <ac:chgData name="Moraes,Marcia" userId="c9c67e8a-58e2-4733-9a1c-5d44fec4775b" providerId="ADAL" clId="{059E7016-62AC-4BEE-AFC5-BBAF8A187100}" dt="2023-03-21T15:50:24.025" v="510" actId="478"/>
          <ac:spMkLst>
            <pc:docMk/>
            <pc:sldMk cId="3889214059" sldId="276"/>
            <ac:spMk id="5" creationId="{A3D440A9-DBB9-4E19-8D40-43BF26305ABF}"/>
          </ac:spMkLst>
        </pc:spChg>
        <pc:spChg chg="add del">
          <ac:chgData name="Moraes,Marcia" userId="c9c67e8a-58e2-4733-9a1c-5d44fec4775b" providerId="ADAL" clId="{059E7016-62AC-4BEE-AFC5-BBAF8A187100}" dt="2023-03-21T15:50:24.025" v="510" actId="478"/>
          <ac:spMkLst>
            <pc:docMk/>
            <pc:sldMk cId="3889214059" sldId="276"/>
            <ac:spMk id="6" creationId="{DD5A3621-C701-4D9D-9AF9-ECE378484FBD}"/>
          </ac:spMkLst>
        </pc:spChg>
        <pc:spChg chg="add del mod">
          <ac:chgData name="Moraes,Marcia" userId="c9c67e8a-58e2-4733-9a1c-5d44fec4775b" providerId="ADAL" clId="{059E7016-62AC-4BEE-AFC5-BBAF8A187100}" dt="2023-03-21T15:50:25.814" v="511" actId="478"/>
          <ac:spMkLst>
            <pc:docMk/>
            <pc:sldMk cId="3889214059" sldId="276"/>
            <ac:spMk id="8" creationId="{C00042AA-0715-4D73-A2FB-E63B28BF6C51}"/>
          </ac:spMkLst>
        </pc:spChg>
        <pc:spChg chg="add mod">
          <ac:chgData name="Moraes,Marcia" userId="c9c67e8a-58e2-4733-9a1c-5d44fec4775b" providerId="ADAL" clId="{059E7016-62AC-4BEE-AFC5-BBAF8A187100}" dt="2023-03-21T15:50:45.708" v="516" actId="14100"/>
          <ac:spMkLst>
            <pc:docMk/>
            <pc:sldMk cId="3889214059" sldId="276"/>
            <ac:spMk id="9" creationId="{2360EDC8-559C-472D-9EAC-CCAC1B9D0BFA}"/>
          </ac:spMkLst>
        </pc:spChg>
        <pc:spChg chg="del">
          <ac:chgData name="Moraes,Marcia" userId="c9c67e8a-58e2-4733-9a1c-5d44fec4775b" providerId="ADAL" clId="{059E7016-62AC-4BEE-AFC5-BBAF8A187100}" dt="2023-03-21T15:38:32.460" v="498" actId="478"/>
          <ac:spMkLst>
            <pc:docMk/>
            <pc:sldMk cId="3889214059" sldId="276"/>
            <ac:spMk id="15" creationId="{00C43F73-6D87-44A9-AC4A-BC3B45B5CDF8}"/>
          </ac:spMkLst>
        </pc:spChg>
      </pc:sldChg>
      <pc:sldChg chg="add del">
        <pc:chgData name="Moraes,Marcia" userId="c9c67e8a-58e2-4733-9a1c-5d44fec4775b" providerId="ADAL" clId="{059E7016-62AC-4BEE-AFC5-BBAF8A187100}" dt="2023-03-21T15:49:55.939" v="507" actId="2696"/>
        <pc:sldMkLst>
          <pc:docMk/>
          <pc:sldMk cId="3164443395" sldId="277"/>
        </pc:sldMkLst>
      </pc:sldChg>
      <pc:sldChg chg="addSp delSp modSp add modAnim">
        <pc:chgData name="Moraes,Marcia" userId="c9c67e8a-58e2-4733-9a1c-5d44fec4775b" providerId="ADAL" clId="{059E7016-62AC-4BEE-AFC5-BBAF8A187100}" dt="2023-03-21T16:07:59.607" v="1280" actId="20577"/>
        <pc:sldMkLst>
          <pc:docMk/>
          <pc:sldMk cId="3849421584" sldId="277"/>
        </pc:sldMkLst>
        <pc:spChg chg="add mod">
          <ac:chgData name="Moraes,Marcia" userId="c9c67e8a-58e2-4733-9a1c-5d44fec4775b" providerId="ADAL" clId="{059E7016-62AC-4BEE-AFC5-BBAF8A187100}" dt="2023-03-21T15:55:43.155" v="748" actId="20577"/>
          <ac:spMkLst>
            <pc:docMk/>
            <pc:sldMk cId="3849421584" sldId="277"/>
            <ac:spMk id="4" creationId="{367B63A1-B8CF-45D3-94E4-1CE2FF260F8B}"/>
          </ac:spMkLst>
        </pc:spChg>
        <pc:spChg chg="del mod">
          <ac:chgData name="Moraes,Marcia" userId="c9c67e8a-58e2-4733-9a1c-5d44fec4775b" providerId="ADAL" clId="{059E7016-62AC-4BEE-AFC5-BBAF8A187100}" dt="2023-03-21T15:52:07.806" v="528" actId="478"/>
          <ac:spMkLst>
            <pc:docMk/>
            <pc:sldMk cId="3849421584" sldId="277"/>
            <ac:spMk id="5" creationId="{A3D440A9-DBB9-4E19-8D40-43BF26305ABF}"/>
          </ac:spMkLst>
        </pc:spChg>
        <pc:spChg chg="add del mod">
          <ac:chgData name="Moraes,Marcia" userId="c9c67e8a-58e2-4733-9a1c-5d44fec4775b" providerId="ADAL" clId="{059E7016-62AC-4BEE-AFC5-BBAF8A187100}" dt="2023-03-21T15:52:09.358" v="529" actId="478"/>
          <ac:spMkLst>
            <pc:docMk/>
            <pc:sldMk cId="3849421584" sldId="277"/>
            <ac:spMk id="6" creationId="{DD4677AF-BEE6-42D3-81DE-F86DF1FDE4AF}"/>
          </ac:spMkLst>
        </pc:spChg>
        <pc:spChg chg="add mod">
          <ac:chgData name="Moraes,Marcia" userId="c9c67e8a-58e2-4733-9a1c-5d44fec4775b" providerId="ADAL" clId="{059E7016-62AC-4BEE-AFC5-BBAF8A187100}" dt="2023-03-21T15:55:49.239" v="749" actId="1076"/>
          <ac:spMkLst>
            <pc:docMk/>
            <pc:sldMk cId="3849421584" sldId="277"/>
            <ac:spMk id="9" creationId="{19EA6407-46E3-441D-A6D7-C907CAA84D4E}"/>
          </ac:spMkLst>
        </pc:spChg>
        <pc:spChg chg="add mod">
          <ac:chgData name="Moraes,Marcia" userId="c9c67e8a-58e2-4733-9a1c-5d44fec4775b" providerId="ADAL" clId="{059E7016-62AC-4BEE-AFC5-BBAF8A187100}" dt="2023-03-21T15:55:24.577" v="744" actId="14100"/>
          <ac:spMkLst>
            <pc:docMk/>
            <pc:sldMk cId="3849421584" sldId="277"/>
            <ac:spMk id="11" creationId="{544AF1C2-C5F6-4EF8-A267-B7A11595D627}"/>
          </ac:spMkLst>
        </pc:spChg>
        <pc:spChg chg="add mod">
          <ac:chgData name="Moraes,Marcia" userId="c9c67e8a-58e2-4733-9a1c-5d44fec4775b" providerId="ADAL" clId="{059E7016-62AC-4BEE-AFC5-BBAF8A187100}" dt="2023-03-21T15:56:37.970" v="838" actId="20577"/>
          <ac:spMkLst>
            <pc:docMk/>
            <pc:sldMk cId="3849421584" sldId="277"/>
            <ac:spMk id="15" creationId="{05C991AB-1DBA-4D8F-A3AC-0CE5AF296151}"/>
          </ac:spMkLst>
        </pc:spChg>
        <pc:spChg chg="add mod">
          <ac:chgData name="Moraes,Marcia" userId="c9c67e8a-58e2-4733-9a1c-5d44fec4775b" providerId="ADAL" clId="{059E7016-62AC-4BEE-AFC5-BBAF8A187100}" dt="2023-03-21T16:07:59.607" v="1280" actId="20577"/>
          <ac:spMkLst>
            <pc:docMk/>
            <pc:sldMk cId="3849421584" sldId="277"/>
            <ac:spMk id="17" creationId="{0B24AA99-9D47-4A63-BCE8-E5353C3CCCE7}"/>
          </ac:spMkLst>
        </pc:spChg>
        <pc:cxnChg chg="add mod">
          <ac:chgData name="Moraes,Marcia" userId="c9c67e8a-58e2-4733-9a1c-5d44fec4775b" providerId="ADAL" clId="{059E7016-62AC-4BEE-AFC5-BBAF8A187100}" dt="2023-03-21T15:55:49.239" v="749" actId="1076"/>
          <ac:cxnSpMkLst>
            <pc:docMk/>
            <pc:sldMk cId="3849421584" sldId="277"/>
            <ac:cxnSpMk id="8" creationId="{78D968C6-A8C0-4DB7-BD20-928707500E97}"/>
          </ac:cxnSpMkLst>
        </pc:cxnChg>
        <pc:cxnChg chg="add mod">
          <ac:chgData name="Moraes,Marcia" userId="c9c67e8a-58e2-4733-9a1c-5d44fec4775b" providerId="ADAL" clId="{059E7016-62AC-4BEE-AFC5-BBAF8A187100}" dt="2023-03-21T15:55:01.307" v="657" actId="14100"/>
          <ac:cxnSpMkLst>
            <pc:docMk/>
            <pc:sldMk cId="3849421584" sldId="277"/>
            <ac:cxnSpMk id="10" creationId="{0E739234-A0EA-4FF6-9D8A-45B52EAFBEDF}"/>
          </ac:cxnSpMkLst>
        </pc:cxnChg>
        <pc:cxnChg chg="add mod">
          <ac:chgData name="Moraes,Marcia" userId="c9c67e8a-58e2-4733-9a1c-5d44fec4775b" providerId="ADAL" clId="{059E7016-62AC-4BEE-AFC5-BBAF8A187100}" dt="2023-03-21T15:56:07.195" v="752" actId="14100"/>
          <ac:cxnSpMkLst>
            <pc:docMk/>
            <pc:sldMk cId="3849421584" sldId="277"/>
            <ac:cxnSpMk id="14" creationId="{94740F6D-1DF7-4CDA-80F7-D1BE647400F7}"/>
          </ac:cxnSpMkLst>
        </pc:cxnChg>
      </pc:sldChg>
      <pc:sldChg chg="addSp delSp modSp add delAnim modAnim">
        <pc:chgData name="Moraes,Marcia" userId="c9c67e8a-58e2-4733-9a1c-5d44fec4775b" providerId="ADAL" clId="{059E7016-62AC-4BEE-AFC5-BBAF8A187100}" dt="2023-03-21T16:07:01.469" v="1276" actId="20577"/>
        <pc:sldMkLst>
          <pc:docMk/>
          <pc:sldMk cId="2168273065" sldId="278"/>
        </pc:sldMkLst>
        <pc:spChg chg="del">
          <ac:chgData name="Moraes,Marcia" userId="c9c67e8a-58e2-4733-9a1c-5d44fec4775b" providerId="ADAL" clId="{059E7016-62AC-4BEE-AFC5-BBAF8A187100}" dt="2023-03-21T15:57:49.150" v="839" actId="478"/>
          <ac:spMkLst>
            <pc:docMk/>
            <pc:sldMk cId="2168273065" sldId="278"/>
            <ac:spMk id="4" creationId="{367B63A1-B8CF-45D3-94E4-1CE2FF260F8B}"/>
          </ac:spMkLst>
        </pc:spChg>
        <pc:spChg chg="add mod">
          <ac:chgData name="Moraes,Marcia" userId="c9c67e8a-58e2-4733-9a1c-5d44fec4775b" providerId="ADAL" clId="{059E7016-62AC-4BEE-AFC5-BBAF8A187100}" dt="2023-03-21T16:02:12.567" v="1037" actId="20577"/>
          <ac:spMkLst>
            <pc:docMk/>
            <pc:sldMk cId="2168273065" sldId="278"/>
            <ac:spMk id="7" creationId="{25145B48-8938-4E55-839E-27CB479F3E17}"/>
          </ac:spMkLst>
        </pc:spChg>
        <pc:spChg chg="add del mod">
          <ac:chgData name="Moraes,Marcia" userId="c9c67e8a-58e2-4733-9a1c-5d44fec4775b" providerId="ADAL" clId="{059E7016-62AC-4BEE-AFC5-BBAF8A187100}" dt="2023-03-21T15:59:38.760" v="967" actId="478"/>
          <ac:spMkLst>
            <pc:docMk/>
            <pc:sldMk cId="2168273065" sldId="278"/>
            <ac:spMk id="9" creationId="{D9648E83-FE52-4D88-BAA2-139F71CC49A4}"/>
          </ac:spMkLst>
        </pc:spChg>
        <pc:spChg chg="add mod">
          <ac:chgData name="Moraes,Marcia" userId="c9c67e8a-58e2-4733-9a1c-5d44fec4775b" providerId="ADAL" clId="{059E7016-62AC-4BEE-AFC5-BBAF8A187100}" dt="2023-03-21T16:00:56.499" v="1025" actId="20577"/>
          <ac:spMkLst>
            <pc:docMk/>
            <pc:sldMk cId="2168273065" sldId="278"/>
            <ac:spMk id="18" creationId="{6213285F-C7C2-47D7-A8CB-371F55AFCF5F}"/>
          </ac:spMkLst>
        </pc:spChg>
        <pc:spChg chg="add mod">
          <ac:chgData name="Moraes,Marcia" userId="c9c67e8a-58e2-4733-9a1c-5d44fec4775b" providerId="ADAL" clId="{059E7016-62AC-4BEE-AFC5-BBAF8A187100}" dt="2023-03-21T16:01:54.167" v="1035" actId="6549"/>
          <ac:spMkLst>
            <pc:docMk/>
            <pc:sldMk cId="2168273065" sldId="278"/>
            <ac:spMk id="22" creationId="{0787C738-7208-4BB7-8A89-7A956945C944}"/>
          </ac:spMkLst>
        </pc:spChg>
        <pc:spChg chg="add mod">
          <ac:chgData name="Moraes,Marcia" userId="c9c67e8a-58e2-4733-9a1c-5d44fec4775b" providerId="ADAL" clId="{059E7016-62AC-4BEE-AFC5-BBAF8A187100}" dt="2023-03-21T16:04:04.262" v="1038" actId="11529"/>
          <ac:spMkLst>
            <pc:docMk/>
            <pc:sldMk cId="2168273065" sldId="278"/>
            <ac:spMk id="25" creationId="{8877578C-BB6D-42E2-A58C-0891F778CCD2}"/>
          </ac:spMkLst>
        </pc:spChg>
        <pc:spChg chg="add mod">
          <ac:chgData name="Moraes,Marcia" userId="c9c67e8a-58e2-4733-9a1c-5d44fec4775b" providerId="ADAL" clId="{059E7016-62AC-4BEE-AFC5-BBAF8A187100}" dt="2023-03-21T16:07:01.469" v="1276" actId="20577"/>
          <ac:spMkLst>
            <pc:docMk/>
            <pc:sldMk cId="2168273065" sldId="278"/>
            <ac:spMk id="26" creationId="{3E06698B-E28B-4CE2-8DC4-B3C1992F3CFF}"/>
          </ac:spMkLst>
        </pc:spChg>
        <pc:cxnChg chg="add mod">
          <ac:chgData name="Moraes,Marcia" userId="c9c67e8a-58e2-4733-9a1c-5d44fec4775b" providerId="ADAL" clId="{059E7016-62AC-4BEE-AFC5-BBAF8A187100}" dt="2023-03-21T15:58:16.512" v="840" actId="11529"/>
          <ac:cxnSpMkLst>
            <pc:docMk/>
            <pc:sldMk cId="2168273065" sldId="278"/>
            <ac:cxnSpMk id="6" creationId="{805EA0ED-FCED-4CDE-A198-127D4B306567}"/>
          </ac:cxnSpMkLst>
        </pc:cxnChg>
        <pc:cxnChg chg="add del mod">
          <ac:chgData name="Moraes,Marcia" userId="c9c67e8a-58e2-4733-9a1c-5d44fec4775b" providerId="ADAL" clId="{059E7016-62AC-4BEE-AFC5-BBAF8A187100}" dt="2023-03-21T15:59:38.760" v="967" actId="478"/>
          <ac:cxnSpMkLst>
            <pc:docMk/>
            <pc:sldMk cId="2168273065" sldId="278"/>
            <ac:cxnSpMk id="8" creationId="{F6B55C19-1706-4F2F-B719-D503738EC75F}"/>
          </ac:cxnSpMkLst>
        </pc:cxnChg>
        <pc:cxnChg chg="add mod">
          <ac:chgData name="Moraes,Marcia" userId="c9c67e8a-58e2-4733-9a1c-5d44fec4775b" providerId="ADAL" clId="{059E7016-62AC-4BEE-AFC5-BBAF8A187100}" dt="2023-03-21T16:00:00.354" v="971" actId="13822"/>
          <ac:cxnSpMkLst>
            <pc:docMk/>
            <pc:sldMk cId="2168273065" sldId="278"/>
            <ac:cxnSpMk id="12" creationId="{EDD071B3-EB88-4B30-A24C-7AF3B15E2BBB}"/>
          </ac:cxnSpMkLst>
        </pc:cxnChg>
        <pc:cxnChg chg="add mod">
          <ac:chgData name="Moraes,Marcia" userId="c9c67e8a-58e2-4733-9a1c-5d44fec4775b" providerId="ADAL" clId="{059E7016-62AC-4BEE-AFC5-BBAF8A187100}" dt="2023-03-21T16:00:05.513" v="972" actId="14100"/>
          <ac:cxnSpMkLst>
            <pc:docMk/>
            <pc:sldMk cId="2168273065" sldId="278"/>
            <ac:cxnSpMk id="14" creationId="{7CDE4E48-6BCB-47A3-BA2F-8D587D59721B}"/>
          </ac:cxnSpMkLst>
        </pc:cxnChg>
        <pc:cxnChg chg="add mod">
          <ac:chgData name="Moraes,Marcia" userId="c9c67e8a-58e2-4733-9a1c-5d44fec4775b" providerId="ADAL" clId="{059E7016-62AC-4BEE-AFC5-BBAF8A187100}" dt="2023-03-21T16:00:11.743" v="973" actId="11529"/>
          <ac:cxnSpMkLst>
            <pc:docMk/>
            <pc:sldMk cId="2168273065" sldId="278"/>
            <ac:cxnSpMk id="17" creationId="{8327D174-FEE2-4A18-8F20-9EFD24AA8097}"/>
          </ac:cxnSpMkLst>
        </pc:cxnChg>
        <pc:cxnChg chg="add mod">
          <ac:chgData name="Moraes,Marcia" userId="c9c67e8a-58e2-4733-9a1c-5d44fec4775b" providerId="ADAL" clId="{059E7016-62AC-4BEE-AFC5-BBAF8A187100}" dt="2023-03-21T16:01:14.088" v="1028" actId="1076"/>
          <ac:cxnSpMkLst>
            <pc:docMk/>
            <pc:sldMk cId="2168273065" sldId="278"/>
            <ac:cxnSpMk id="19" creationId="{A84E6963-091C-42F1-BA3A-CB5956661888}"/>
          </ac:cxnSpMkLst>
        </pc:cxnChg>
        <pc:cxnChg chg="add mod">
          <ac:chgData name="Moraes,Marcia" userId="c9c67e8a-58e2-4733-9a1c-5d44fec4775b" providerId="ADAL" clId="{059E7016-62AC-4BEE-AFC5-BBAF8A187100}" dt="2023-03-21T16:01:26.520" v="1031" actId="14100"/>
          <ac:cxnSpMkLst>
            <pc:docMk/>
            <pc:sldMk cId="2168273065" sldId="278"/>
            <ac:cxnSpMk id="20" creationId="{A78019C3-F4CA-46E5-879F-FF300ACF84C2}"/>
          </ac:cxnSpMkLst>
        </pc:cxnChg>
        <pc:cxnChg chg="add mod">
          <ac:chgData name="Moraes,Marcia" userId="c9c67e8a-58e2-4733-9a1c-5d44fec4775b" providerId="ADAL" clId="{059E7016-62AC-4BEE-AFC5-BBAF8A187100}" dt="2023-03-21T16:01:42.650" v="1033" actId="14100"/>
          <ac:cxnSpMkLst>
            <pc:docMk/>
            <pc:sldMk cId="2168273065" sldId="278"/>
            <ac:cxnSpMk id="21" creationId="{5214035E-87D3-4CB8-80B6-F7DF30E0FA81}"/>
          </ac:cxnSpMkLst>
        </pc:cxnChg>
      </pc:sldChg>
      <pc:sldMasterChg chg="modSldLayout">
        <pc:chgData name="Moraes,Marcia" userId="c9c67e8a-58e2-4733-9a1c-5d44fec4775b" providerId="ADAL" clId="{059E7016-62AC-4BEE-AFC5-BBAF8A187100}" dt="2023-03-21T14:55:11.305" v="87" actId="20577"/>
        <pc:sldMasterMkLst>
          <pc:docMk/>
          <pc:sldMasterMk cId="3965733437" sldId="2147483648"/>
        </pc:sldMasterMkLst>
        <pc:sldLayoutChg chg="modSp">
          <pc:chgData name="Moraes,Marcia" userId="c9c67e8a-58e2-4733-9a1c-5d44fec4775b" providerId="ADAL" clId="{059E7016-62AC-4BEE-AFC5-BBAF8A187100}" dt="2023-03-21T14:55:11.305" v="87" actId="20577"/>
          <pc:sldLayoutMkLst>
            <pc:docMk/>
            <pc:sldMasterMk cId="3965733437" sldId="2147483648"/>
            <pc:sldLayoutMk cId="0" sldId="2147483689"/>
          </pc:sldLayoutMkLst>
          <pc:spChg chg="mod">
            <ac:chgData name="Moraes,Marcia" userId="c9c67e8a-58e2-4733-9a1c-5d44fec4775b" providerId="ADAL" clId="{059E7016-62AC-4BEE-AFC5-BBAF8A187100}" dt="2023-03-21T14:54:42.584" v="15" actId="1076"/>
            <ac:spMkLst>
              <pc:docMk/>
              <pc:sldMasterMk cId="3965733437" sldId="2147483648"/>
              <pc:sldLayoutMk cId="0" sldId="2147483689"/>
              <ac:spMk id="9" creationId="{518974DB-51D0-2C49-9088-48CE2D84AB1C}"/>
            </ac:spMkLst>
          </pc:spChg>
          <pc:spChg chg="mod">
            <ac:chgData name="Moraes,Marcia" userId="c9c67e8a-58e2-4733-9a1c-5d44fec4775b" providerId="ADAL" clId="{059E7016-62AC-4BEE-AFC5-BBAF8A187100}" dt="2023-03-21T14:55:11.305" v="87" actId="20577"/>
            <ac:spMkLst>
              <pc:docMk/>
              <pc:sldMasterMk cId="3965733437" sldId="2147483648"/>
              <pc:sldLayoutMk cId="0" sldId="2147483689"/>
              <ac:spMk id="11" creationId="{F621E987-BD36-AF48-B11C-CC4BAD65092F}"/>
            </ac:spMkLst>
          </pc:spChg>
          <pc:picChg chg="mod">
            <ac:chgData name="Moraes,Marcia" userId="c9c67e8a-58e2-4733-9a1c-5d44fec4775b" providerId="ADAL" clId="{059E7016-62AC-4BEE-AFC5-BBAF8A187100}" dt="2023-03-21T14:54:39.740" v="14" actId="1076"/>
            <ac:picMkLst>
              <pc:docMk/>
              <pc:sldMasterMk cId="3965733437" sldId="2147483648"/>
              <pc:sldLayoutMk cId="0" sldId="2147483689"/>
              <ac:picMk id="7" creationId="{00000000-0000-0000-0000-000000000000}"/>
            </ac:picMkLst>
          </pc:picChg>
        </pc:sldLayoutChg>
      </pc:sldMasterChg>
    </pc:docChg>
  </pc:docChgLst>
  <pc:docChgLst>
    <pc:chgData name="Marcia Moraes" userId="c9c67e8a-58e2-4733-9a1c-5d44fec4775b" providerId="ADAL" clId="{FADBB162-9D64-40A8-8959-BE3407ABC9DB}"/>
  </pc:docChgLst>
  <pc:docChgLst>
    <pc:chgData name="Moraes,Marcia" userId="c9c67e8a-58e2-4733-9a1c-5d44fec4775b" providerId="ADAL" clId="{4356BC4C-E2BB-4A77-8BF2-2569A52BB921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905258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2487883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9635691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483920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019997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356453"/>
            <a:ext cx="35627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(Albert.Lionelle@colostate.edu), updated by Marcia Moraes (marcia.moraes@colostate.edu)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7/docs/api/java/lang/Exception.html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Java Exceptions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903C6-1E21-FF4E-BF23-334B721CE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Handlers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CD9BA1-8B4E-4AC0-9A7F-11883C19F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236" y="1463722"/>
            <a:ext cx="4238625" cy="5476875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56940FC7-E476-44A6-A096-A4FF8894B943}"/>
              </a:ext>
            </a:extLst>
          </p:cNvPr>
          <p:cNvSpPr/>
          <p:nvPr/>
        </p:nvSpPr>
        <p:spPr>
          <a:xfrm>
            <a:off x="5316279" y="2349795"/>
            <a:ext cx="701749" cy="163741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BBB74D-437F-455D-A310-C3ABA3FCDACF}"/>
              </a:ext>
            </a:extLst>
          </p:cNvPr>
          <p:cNvSpPr txBox="1"/>
          <p:nvPr/>
        </p:nvSpPr>
        <p:spPr>
          <a:xfrm>
            <a:off x="6337005" y="2968447"/>
            <a:ext cx="3776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Multiple exceptions can happen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00359D79-1FA9-4B4C-8B8C-30DE3571D978}"/>
              </a:ext>
            </a:extLst>
          </p:cNvPr>
          <p:cNvSpPr/>
          <p:nvPr/>
        </p:nvSpPr>
        <p:spPr>
          <a:xfrm>
            <a:off x="5316279" y="4437320"/>
            <a:ext cx="701749" cy="163741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0517DE-03E8-4C47-B3D4-B841D7B7DE99}"/>
              </a:ext>
            </a:extLst>
          </p:cNvPr>
          <p:cNvSpPr txBox="1"/>
          <p:nvPr/>
        </p:nvSpPr>
        <p:spPr>
          <a:xfrm>
            <a:off x="6337005" y="5055972"/>
            <a:ext cx="7231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Needs to handle the more specifics first than the more generic</a:t>
            </a:r>
          </a:p>
        </p:txBody>
      </p:sp>
    </p:spTree>
    <p:extLst>
      <p:ext uri="{BB962C8B-B14F-4D97-AF65-F5344CB8AC3E}">
        <p14:creationId xmlns:p14="http://schemas.microsoft.com/office/powerpoint/2010/main" val="195358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903C6-1E21-FF4E-BF23-334B721CE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 Block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56940FC7-E476-44A6-A096-A4FF8894B943}"/>
              </a:ext>
            </a:extLst>
          </p:cNvPr>
          <p:cNvSpPr/>
          <p:nvPr/>
        </p:nvSpPr>
        <p:spPr>
          <a:xfrm>
            <a:off x="5635256" y="2785730"/>
            <a:ext cx="701749" cy="1184114"/>
          </a:xfrm>
          <a:prstGeom prst="rightBrace">
            <a:avLst>
              <a:gd name="adj1" fmla="val 41666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BBB74D-437F-455D-A310-C3ABA3FCDACF}"/>
              </a:ext>
            </a:extLst>
          </p:cNvPr>
          <p:cNvSpPr txBox="1"/>
          <p:nvPr/>
        </p:nvSpPr>
        <p:spPr>
          <a:xfrm>
            <a:off x="6464596" y="3168502"/>
            <a:ext cx="27222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Exception can happen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0517DE-03E8-4C47-B3D4-B841D7B7DE99}"/>
              </a:ext>
            </a:extLst>
          </p:cNvPr>
          <p:cNvSpPr txBox="1"/>
          <p:nvPr/>
        </p:nvSpPr>
        <p:spPr>
          <a:xfrm>
            <a:off x="6464596" y="4474932"/>
            <a:ext cx="2593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Handle the exception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E49D49-462C-4B4D-9E0F-889652579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28" y="2174137"/>
            <a:ext cx="5505450" cy="4019550"/>
          </a:xfrm>
          <a:prstGeom prst="rect">
            <a:avLst/>
          </a:prstGeom>
        </p:spPr>
      </p:pic>
      <p:sp>
        <p:nvSpPr>
          <p:cNvPr id="11" name="Right Brace 10">
            <a:extLst>
              <a:ext uri="{FF2B5EF4-FFF2-40B4-BE49-F238E27FC236}">
                <a16:creationId xmlns:a16="http://schemas.microsoft.com/office/drawing/2014/main" id="{DF6766D9-3B85-427C-AD8B-22D42489F777}"/>
              </a:ext>
            </a:extLst>
          </p:cNvPr>
          <p:cNvSpPr/>
          <p:nvPr/>
        </p:nvSpPr>
        <p:spPr>
          <a:xfrm>
            <a:off x="5694918" y="4282985"/>
            <a:ext cx="642088" cy="746215"/>
          </a:xfrm>
          <a:prstGeom prst="rightBrace">
            <a:avLst>
              <a:gd name="adj1" fmla="val 41666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736DB970-17A9-4B47-AEAF-4FD1566FFA9B}"/>
              </a:ext>
            </a:extLst>
          </p:cNvPr>
          <p:cNvSpPr/>
          <p:nvPr/>
        </p:nvSpPr>
        <p:spPr>
          <a:xfrm>
            <a:off x="5756646" y="5181600"/>
            <a:ext cx="642088" cy="746215"/>
          </a:xfrm>
          <a:prstGeom prst="rightBrace">
            <a:avLst>
              <a:gd name="adj1" fmla="val 41666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2C33F-0FB8-4A0B-84A9-FF66CBCA60C6}"/>
              </a:ext>
            </a:extLst>
          </p:cNvPr>
          <p:cNvSpPr txBox="1"/>
          <p:nvPr/>
        </p:nvSpPr>
        <p:spPr>
          <a:xfrm>
            <a:off x="6464596" y="5269235"/>
            <a:ext cx="71038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of commands that executes after the program exits the corresponding try or catch blocks. It is always executed!</a:t>
            </a:r>
          </a:p>
        </p:txBody>
      </p:sp>
    </p:spTree>
    <p:extLst>
      <p:ext uri="{BB962C8B-B14F-4D97-AF65-F5344CB8AC3E}">
        <p14:creationId xmlns:p14="http://schemas.microsoft.com/office/powerpoint/2010/main" val="249822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903C6-1E21-FF4E-BF23-334B721CE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-2044931"/>
            <a:ext cx="4241637" cy="5931131"/>
          </a:xfrm>
        </p:spPr>
        <p:txBody>
          <a:bodyPr/>
          <a:lstStyle/>
          <a:p>
            <a:r>
              <a:rPr lang="en-US" dirty="0"/>
              <a:t>Example of Multiple Handlers and Finally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F2C872D-7CF3-441D-8E24-06FD808C1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2777" y="0"/>
            <a:ext cx="8474149" cy="729430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java.io.File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import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java.io.FileNotFoundException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java.io.IOException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import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java.util.Scanner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FilesException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fileName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public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FilesException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fileName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readFile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String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strFromFile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Scanner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scnrFile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null;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try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scnrFile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Scanner(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fileName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while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scnrFile.hasNext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strFromFile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+=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scnrFile.nextLine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+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}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catch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FileNotFoundException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fileExp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"File not found!"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catch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IOException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ioExp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"Something wrong with file!"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finally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scnrFile.close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strFromFile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B3242FC8-1D00-4D33-9FC4-884B256D324D}"/>
              </a:ext>
            </a:extLst>
          </p:cNvPr>
          <p:cNvSpPr/>
          <p:nvPr/>
        </p:nvSpPr>
        <p:spPr>
          <a:xfrm>
            <a:off x="10014857" y="4593771"/>
            <a:ext cx="97972" cy="56605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C2FA9F-1F7E-4C02-909D-1DB9B0709052}"/>
              </a:ext>
            </a:extLst>
          </p:cNvPr>
          <p:cNvSpPr txBox="1"/>
          <p:nvPr/>
        </p:nvSpPr>
        <p:spPr>
          <a:xfrm>
            <a:off x="10414675" y="4676745"/>
            <a:ext cx="1609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First handler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6184359F-0AE4-4F64-AF95-F0DB76665438}"/>
              </a:ext>
            </a:extLst>
          </p:cNvPr>
          <p:cNvSpPr/>
          <p:nvPr/>
        </p:nvSpPr>
        <p:spPr>
          <a:xfrm>
            <a:off x="10819725" y="5251026"/>
            <a:ext cx="97972" cy="56605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00AF26-22DF-4CC4-9D5A-03091A47E8C7}"/>
              </a:ext>
            </a:extLst>
          </p:cNvPr>
          <p:cNvSpPr txBox="1"/>
          <p:nvPr/>
        </p:nvSpPr>
        <p:spPr>
          <a:xfrm>
            <a:off x="11219543" y="5334000"/>
            <a:ext cx="1981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Second handler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148CAE6B-4ABD-4CF1-B882-B2DC5B84A164}"/>
              </a:ext>
            </a:extLst>
          </p:cNvPr>
          <p:cNvSpPr/>
          <p:nvPr/>
        </p:nvSpPr>
        <p:spPr>
          <a:xfrm>
            <a:off x="8087442" y="5734110"/>
            <a:ext cx="97972" cy="56605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BE9404-6D42-4840-94BF-B4AD7D7B89CC}"/>
              </a:ext>
            </a:extLst>
          </p:cNvPr>
          <p:cNvSpPr txBox="1"/>
          <p:nvPr/>
        </p:nvSpPr>
        <p:spPr>
          <a:xfrm>
            <a:off x="8487260" y="5817084"/>
            <a:ext cx="3108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Finally – always executed</a:t>
            </a:r>
          </a:p>
        </p:txBody>
      </p:sp>
    </p:spTree>
    <p:extLst>
      <p:ext uri="{BB962C8B-B14F-4D97-AF65-F5344CB8AC3E}">
        <p14:creationId xmlns:p14="http://schemas.microsoft.com/office/powerpoint/2010/main" val="1047281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 animBg="1"/>
      <p:bldP spid="7" grpId="0"/>
      <p:bldP spid="8" grpId="0" animBg="1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903C6-1E21-FF4E-BF23-334B721CE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Advanced: Creating your Own Exception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00C43F73-6D87-44A9-AC4A-BC3B45B5CD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684478"/>
            <a:ext cx="12620095" cy="3894977"/>
          </a:xfrm>
        </p:spPr>
        <p:txBody>
          <a:bodyPr/>
          <a:lstStyle/>
          <a:p>
            <a:r>
              <a:rPr lang="en-US" sz="2400" dirty="0"/>
              <a:t>You can create and throw your own exceptions (often called "raise" in other languages) </a:t>
            </a:r>
          </a:p>
          <a:p>
            <a:r>
              <a:rPr lang="en-US" sz="2400" dirty="0"/>
              <a:t>In java, you have to </a:t>
            </a:r>
            <a:r>
              <a:rPr lang="en-US" sz="2400" b="1" dirty="0"/>
              <a:t>extend </a:t>
            </a:r>
            <a:r>
              <a:rPr lang="en-US" sz="2400" dirty="0"/>
              <a:t>the </a:t>
            </a:r>
            <a:r>
              <a:rPr lang="en-US" sz="2400" i="1" dirty="0"/>
              <a:t>Exception </a:t>
            </a:r>
            <a:r>
              <a:rPr lang="en-US" sz="2400" dirty="0"/>
              <a:t>class to do that</a:t>
            </a:r>
          </a:p>
          <a:p>
            <a:pPr lvl="1"/>
            <a:r>
              <a:rPr lang="en-US" sz="2200" dirty="0"/>
              <a:t>Ensures certain methods are implements for try/catch/throw/throws </a:t>
            </a:r>
          </a:p>
          <a:p>
            <a:endParaRPr lang="en-US" sz="2400" dirty="0"/>
          </a:p>
          <a:p>
            <a:r>
              <a:rPr lang="en-US" sz="2400" dirty="0"/>
              <a:t>Won't use much in this class, but worth knowing </a:t>
            </a:r>
          </a:p>
          <a:p>
            <a:r>
              <a:rPr lang="en-US" sz="2400" dirty="0"/>
              <a:t>Especially useful if you are developing an SDK (Software Development Kit)/API (Application Programming Interface) </a:t>
            </a:r>
          </a:p>
        </p:txBody>
      </p:sp>
    </p:spTree>
    <p:extLst>
      <p:ext uri="{BB962C8B-B14F-4D97-AF65-F5344CB8AC3E}">
        <p14:creationId xmlns:p14="http://schemas.microsoft.com/office/powerpoint/2010/main" val="70539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903C6-1E21-FF4E-BF23-334B721CE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904" y="0"/>
            <a:ext cx="12561453" cy="1015663"/>
          </a:xfrm>
        </p:spPr>
        <p:txBody>
          <a:bodyPr/>
          <a:lstStyle/>
          <a:p>
            <a:r>
              <a:rPr lang="en-US" dirty="0"/>
              <a:t>Advanced: Creating your Own Exception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7B63A1-B8CF-45D3-94E4-1CE2FF260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630" y="1638446"/>
            <a:ext cx="6774541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MyCoolException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extends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Exception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MyCoolException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msg)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super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(msg);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getMessage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"SUPER COOL: "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super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.getMessage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8D968C6-A8C0-4DB7-BD20-928707500E97}"/>
              </a:ext>
            </a:extLst>
          </p:cNvPr>
          <p:cNvCxnSpPr/>
          <p:nvPr/>
        </p:nvCxnSpPr>
        <p:spPr>
          <a:xfrm flipH="1">
            <a:off x="7119256" y="1894937"/>
            <a:ext cx="171994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9EA6407-46E3-441D-A6D7-C907CAA84D4E}"/>
              </a:ext>
            </a:extLst>
          </p:cNvPr>
          <p:cNvSpPr txBox="1"/>
          <p:nvPr/>
        </p:nvSpPr>
        <p:spPr>
          <a:xfrm>
            <a:off x="9046029" y="1547417"/>
            <a:ext cx="42462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Inheritance – </a:t>
            </a:r>
            <a:r>
              <a:rPr lang="en-US" dirty="0" err="1"/>
              <a:t>MyCoolException</a:t>
            </a:r>
            <a:r>
              <a:rPr lang="en-US" dirty="0"/>
              <a:t> inherits all attributes and methods from Exception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E739234-A0EA-4FF6-9D8A-45B52EAFBEDF}"/>
              </a:ext>
            </a:extLst>
          </p:cNvPr>
          <p:cNvCxnSpPr>
            <a:cxnSpLocks/>
          </p:cNvCxnSpPr>
          <p:nvPr/>
        </p:nvCxnSpPr>
        <p:spPr>
          <a:xfrm flipH="1">
            <a:off x="2821260" y="3066585"/>
            <a:ext cx="587659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44AF1C2-C5F6-4EF8-A267-B7A11595D627}"/>
              </a:ext>
            </a:extLst>
          </p:cNvPr>
          <p:cNvSpPr txBox="1"/>
          <p:nvPr/>
        </p:nvSpPr>
        <p:spPr>
          <a:xfrm>
            <a:off x="9046029" y="2867882"/>
            <a:ext cx="40721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Calls the super class constructor – setting the message for the Exception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740F6D-1DF7-4CDA-80F7-D1BE647400F7}"/>
              </a:ext>
            </a:extLst>
          </p:cNvPr>
          <p:cNvCxnSpPr>
            <a:cxnSpLocks/>
          </p:cNvCxnSpPr>
          <p:nvPr/>
        </p:nvCxnSpPr>
        <p:spPr>
          <a:xfrm flipH="1">
            <a:off x="4783873" y="4121464"/>
            <a:ext cx="394204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5C991AB-1DBA-4D8F-A3AC-0CE5AF296151}"/>
              </a:ext>
            </a:extLst>
          </p:cNvPr>
          <p:cNvSpPr txBox="1"/>
          <p:nvPr/>
        </p:nvSpPr>
        <p:spPr>
          <a:xfrm>
            <a:off x="8958985" y="3983906"/>
            <a:ext cx="4246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Overrides the </a:t>
            </a:r>
            <a:r>
              <a:rPr lang="en-US" dirty="0" err="1"/>
              <a:t>getMessage</a:t>
            </a:r>
            <a:r>
              <a:rPr lang="en-US" dirty="0"/>
              <a:t> method inherited from Exception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24AA99-9D47-4A63-BCE8-E5353C3CCCE7}"/>
              </a:ext>
            </a:extLst>
          </p:cNvPr>
          <p:cNvSpPr/>
          <p:nvPr/>
        </p:nvSpPr>
        <p:spPr>
          <a:xfrm>
            <a:off x="571499" y="6347991"/>
            <a:ext cx="91276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https://docs.oracle.com/javase/7/docs/api/java/lang/Exception.html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4942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903C6-1E21-FF4E-BF23-334B721CE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904" y="0"/>
            <a:ext cx="12561453" cy="1015663"/>
          </a:xfrm>
        </p:spPr>
        <p:txBody>
          <a:bodyPr/>
          <a:lstStyle/>
          <a:p>
            <a:r>
              <a:rPr lang="en-US" dirty="0"/>
              <a:t>Advanced: Creating your Own Exception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3D440A9-DBB9-4E19-8D40-43BF26305ABF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453904" y="1021442"/>
            <a:ext cx="9027554" cy="62170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MyCoolExceptionApp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doSomething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boolean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type)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throws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MyCoolException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Exception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 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(type)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throw new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MyCoolException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"This is a personal message"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throw new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Exception(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"General exceptions can have messages"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test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boolean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type)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try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doSomething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(type);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catch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MyCoolException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ex)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err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ex.getMessage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catch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Exception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 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err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ey.getMessage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[]){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test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test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false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05EA0ED-FCED-4CDE-A198-127D4B306567}"/>
              </a:ext>
            </a:extLst>
          </p:cNvPr>
          <p:cNvCxnSpPr/>
          <p:nvPr/>
        </p:nvCxnSpPr>
        <p:spPr>
          <a:xfrm flipH="1">
            <a:off x="9481458" y="1572322"/>
            <a:ext cx="7107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5145B48-8938-4E55-839E-27CB479F3E17}"/>
              </a:ext>
            </a:extLst>
          </p:cNvPr>
          <p:cNvSpPr txBox="1"/>
          <p:nvPr/>
        </p:nvSpPr>
        <p:spPr>
          <a:xfrm>
            <a:off x="10314878" y="1372266"/>
            <a:ext cx="33453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throws – other method needs to treat both </a:t>
            </a:r>
            <a:r>
              <a:rPr lang="en-US" dirty="0" err="1"/>
              <a:t>MyCoolException</a:t>
            </a:r>
            <a:r>
              <a:rPr lang="en-US" dirty="0"/>
              <a:t> and Exception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DD071B3-EB88-4B30-A24C-7AF3B15E2BBB}"/>
              </a:ext>
            </a:extLst>
          </p:cNvPr>
          <p:cNvCxnSpPr/>
          <p:nvPr/>
        </p:nvCxnSpPr>
        <p:spPr>
          <a:xfrm flipH="1">
            <a:off x="8051180" y="1895707"/>
            <a:ext cx="5798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DE4E48-6BCB-47A3-BA2F-8D587D59721B}"/>
              </a:ext>
            </a:extLst>
          </p:cNvPr>
          <p:cNvCxnSpPr>
            <a:cxnSpLocks/>
          </p:cNvCxnSpPr>
          <p:nvPr/>
        </p:nvCxnSpPr>
        <p:spPr>
          <a:xfrm>
            <a:off x="8631044" y="1895707"/>
            <a:ext cx="0" cy="9367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327D174-FEE2-4A18-8F20-9EFD24AA8097}"/>
              </a:ext>
            </a:extLst>
          </p:cNvPr>
          <p:cNvCxnSpPr/>
          <p:nvPr/>
        </p:nvCxnSpPr>
        <p:spPr>
          <a:xfrm>
            <a:off x="8631044" y="2832410"/>
            <a:ext cx="156117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213285F-C7C2-47D7-A8CB-371F55AFCF5F}"/>
              </a:ext>
            </a:extLst>
          </p:cNvPr>
          <p:cNvSpPr txBox="1"/>
          <p:nvPr/>
        </p:nvSpPr>
        <p:spPr>
          <a:xfrm>
            <a:off x="10192215" y="2695704"/>
            <a:ext cx="3345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throw new – creates a </a:t>
            </a:r>
            <a:r>
              <a:rPr lang="en-US" dirty="0" err="1"/>
              <a:t>MyCoolException</a:t>
            </a:r>
            <a:r>
              <a:rPr lang="en-US" dirty="0"/>
              <a:t> object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84E6963-091C-42F1-BA3A-CB5956661888}"/>
              </a:ext>
            </a:extLst>
          </p:cNvPr>
          <p:cNvCxnSpPr/>
          <p:nvPr/>
        </p:nvCxnSpPr>
        <p:spPr>
          <a:xfrm flipH="1">
            <a:off x="7645621" y="2295706"/>
            <a:ext cx="5798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78019C3-F4CA-46E5-879F-FF300ACF84C2}"/>
              </a:ext>
            </a:extLst>
          </p:cNvPr>
          <p:cNvCxnSpPr>
            <a:cxnSpLocks/>
          </p:cNvCxnSpPr>
          <p:nvPr/>
        </p:nvCxnSpPr>
        <p:spPr>
          <a:xfrm>
            <a:off x="8225485" y="2295706"/>
            <a:ext cx="0" cy="13381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14035E-87D3-4CB8-80B6-F7DF30E0FA81}"/>
              </a:ext>
            </a:extLst>
          </p:cNvPr>
          <p:cNvCxnSpPr>
            <a:cxnSpLocks/>
          </p:cNvCxnSpPr>
          <p:nvPr/>
        </p:nvCxnSpPr>
        <p:spPr>
          <a:xfrm>
            <a:off x="8225485" y="3633853"/>
            <a:ext cx="18552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787C738-7208-4BB7-8A89-7A956945C944}"/>
              </a:ext>
            </a:extLst>
          </p:cNvPr>
          <p:cNvSpPr txBox="1"/>
          <p:nvPr/>
        </p:nvSpPr>
        <p:spPr>
          <a:xfrm>
            <a:off x="10192215" y="3478030"/>
            <a:ext cx="3345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throw new – creates a Exception object</a:t>
            </a: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8877578C-BB6D-42E2-A58C-0891F778CCD2}"/>
              </a:ext>
            </a:extLst>
          </p:cNvPr>
          <p:cNvSpPr/>
          <p:nvPr/>
        </p:nvSpPr>
        <p:spPr>
          <a:xfrm>
            <a:off x="5769429" y="2950029"/>
            <a:ext cx="413653" cy="212270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06698B-E28B-4CE2-8DC4-B3C1992F3CFF}"/>
              </a:ext>
            </a:extLst>
          </p:cNvPr>
          <p:cNvSpPr txBox="1"/>
          <p:nvPr/>
        </p:nvSpPr>
        <p:spPr>
          <a:xfrm>
            <a:off x="6487886" y="4310279"/>
            <a:ext cx="65274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Since </a:t>
            </a:r>
            <a:r>
              <a:rPr lang="en-US" dirty="0" err="1"/>
              <a:t>doSomething</a:t>
            </a:r>
            <a:r>
              <a:rPr lang="en-US" dirty="0"/>
              <a:t> can throw two exception, we need to handle both exceptions</a:t>
            </a:r>
          </a:p>
          <a:p>
            <a:r>
              <a:rPr lang="en-US" dirty="0"/>
              <a:t>Ordering of the handling – more specific first (</a:t>
            </a:r>
            <a:r>
              <a:rPr lang="en-US" dirty="0" err="1"/>
              <a:t>MyCoolException</a:t>
            </a:r>
            <a:r>
              <a:rPr lang="en-US" dirty="0"/>
              <a:t>), then the more general (Exception)</a:t>
            </a:r>
          </a:p>
        </p:txBody>
      </p:sp>
    </p:spTree>
    <p:extLst>
      <p:ext uri="{BB962C8B-B14F-4D97-AF65-F5344CB8AC3E}">
        <p14:creationId xmlns:p14="http://schemas.microsoft.com/office/powerpoint/2010/main" val="216827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/>
      <p:bldP spid="22" grpId="0"/>
      <p:bldP spid="25" grpId="0" animBg="1"/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903C6-1E21-FF4E-BF23-334B721CE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851" y="531374"/>
            <a:ext cx="11163432" cy="1015663"/>
          </a:xfrm>
        </p:spPr>
        <p:txBody>
          <a:bodyPr/>
          <a:lstStyle/>
          <a:p>
            <a:r>
              <a:rPr lang="en-US" dirty="0"/>
              <a:t>Group Practice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D319C36-2A77-4B6D-8745-F563C3FB0E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684478"/>
            <a:ext cx="12620095" cy="1177310"/>
          </a:xfrm>
        </p:spPr>
        <p:txBody>
          <a:bodyPr/>
          <a:lstStyle/>
          <a:p>
            <a:r>
              <a:rPr lang="en-US" sz="2400" dirty="0"/>
              <a:t>Worksheet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6661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D8F2-D5DB-A84B-A5B3-F7935E3E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818" y="66568"/>
            <a:ext cx="5642096" cy="916848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A0DBC1-29A7-4498-B9AA-9B174D0FEC3E}"/>
              </a:ext>
            </a:extLst>
          </p:cNvPr>
          <p:cNvSpPr txBox="1"/>
          <p:nvPr/>
        </p:nvSpPr>
        <p:spPr>
          <a:xfrm>
            <a:off x="363024" y="999495"/>
            <a:ext cx="8646554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TODO Reminders:</a:t>
            </a: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Readings are due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before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lecture</a:t>
            </a: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17 (zybooks) – you should have already done that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Wingdings" panose="05000000000000000000" pitchFamily="2" charset="2"/>
              </a:rPr>
              <a:t>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Lab </a:t>
            </a:r>
            <a:r>
              <a:rPr lang="en-US" sz="2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11</a:t>
            </a:r>
          </a:p>
          <a:p>
            <a:pPr marL="431797" indent="-431797" defTabSz="1381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18 (zyBooks) </a:t>
            </a:r>
            <a:r>
              <a:rPr lang="en-US" sz="2600" kern="0" dirty="0">
                <a:solidFill>
                  <a:srgbClr val="000000"/>
                </a:solidFill>
                <a:cs typeface="Arial"/>
                <a:sym typeface="Arial"/>
              </a:rPr>
              <a:t>– you should have already done that </a:t>
            </a:r>
            <a:r>
              <a:rPr lang="en-US" sz="2600" kern="0" dirty="0">
                <a:solidFill>
                  <a:srgbClr val="000000"/>
                </a:solidFill>
                <a:cs typeface="Arial"/>
                <a:sym typeface="Wingdings" panose="05000000000000000000" pitchFamily="2" charset="2"/>
              </a:rPr>
              <a:t>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Lab 12</a:t>
            </a:r>
          </a:p>
          <a:p>
            <a:pPr marL="431797" indent="-431797" defTabSz="1381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19 (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zybooks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)</a:t>
            </a:r>
            <a:endParaRPr lang="en-US" sz="26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 marR="0" lvl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RPA 9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Keep practicing your RPAs in a spaced and mixed manner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Wingdings" panose="05000000000000000000" pitchFamily="2" charset="2"/>
              </a:rPr>
              <a:t>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CD52E7-9878-46B0-B322-12FDC9581986}"/>
              </a:ext>
            </a:extLst>
          </p:cNvPr>
          <p:cNvSpPr/>
          <p:nvPr/>
        </p:nvSpPr>
        <p:spPr>
          <a:xfrm>
            <a:off x="10101518" y="6938887"/>
            <a:ext cx="371608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600" dirty="0">
                <a:solidFill>
                  <a:srgbClr val="000000"/>
                </a:solidFill>
              </a:rPr>
              <a:t>https://www.amazon.com/Inspirational-Motivational-Paintings-Educational-Classroom/dp/B0B5THMZ8F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026" name="Picture 2" descr="https://m.media-amazon.com/images/I/51DJWf8O66L._AC_.jpg">
            <a:extLst>
              <a:ext uri="{FF2B5EF4-FFF2-40B4-BE49-F238E27FC236}">
                <a16:creationId xmlns:a16="http://schemas.microsoft.com/office/drawing/2014/main" id="{FAA94CC7-39DC-490E-87D2-27F1157EA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300" y="3050"/>
            <a:ext cx="4686300" cy="697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136855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082DD-17AB-054F-B421-93D81C8D0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905" y="453534"/>
            <a:ext cx="8733638" cy="1015663"/>
          </a:xfrm>
        </p:spPr>
        <p:txBody>
          <a:bodyPr/>
          <a:lstStyle/>
          <a:p>
            <a:r>
              <a:rPr lang="en-US" dirty="0"/>
              <a:t>Recall Activity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41F63A-1552-47F7-A16E-CEC79BE06E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7285" y="1892848"/>
            <a:ext cx="12946410" cy="1247265"/>
          </a:xfrm>
        </p:spPr>
        <p:txBody>
          <a:bodyPr/>
          <a:lstStyle/>
          <a:p>
            <a:r>
              <a:rPr lang="en-US" sz="2600" dirty="0"/>
              <a:t>What are exceptions in Java? Explain providing an example.</a:t>
            </a:r>
          </a:p>
          <a:p>
            <a:endParaRPr lang="en-US" sz="2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F53C4F-21AC-4482-A037-01C80CC7A182}"/>
              </a:ext>
            </a:extLst>
          </p:cNvPr>
          <p:cNvSpPr/>
          <p:nvPr/>
        </p:nvSpPr>
        <p:spPr>
          <a:xfrm>
            <a:off x="4926013" y="7474397"/>
            <a:ext cx="69088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https://rollbar.com/blog/java-exceptions-hierarchy-explained/</a:t>
            </a:r>
          </a:p>
        </p:txBody>
      </p:sp>
    </p:spTree>
    <p:extLst>
      <p:ext uri="{BB962C8B-B14F-4D97-AF65-F5344CB8AC3E}">
        <p14:creationId xmlns:p14="http://schemas.microsoft.com/office/powerpoint/2010/main" val="418551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082DD-17AB-054F-B421-93D81C8D0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905" y="214048"/>
            <a:ext cx="8733638" cy="1015663"/>
          </a:xfrm>
        </p:spPr>
        <p:txBody>
          <a:bodyPr/>
          <a:lstStyle/>
          <a:p>
            <a:r>
              <a:rPr lang="en-US" dirty="0"/>
              <a:t>What are Exceptions?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41F63A-1552-47F7-A16E-CEC79BE06E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7285" y="1359448"/>
            <a:ext cx="12946410" cy="3423758"/>
          </a:xfrm>
        </p:spPr>
        <p:txBody>
          <a:bodyPr/>
          <a:lstStyle/>
          <a:p>
            <a:r>
              <a:rPr lang="en-US" sz="2600" dirty="0"/>
              <a:t>Classes / Objects! </a:t>
            </a:r>
          </a:p>
          <a:p>
            <a:pPr lvl="1"/>
            <a:r>
              <a:rPr lang="en-US" sz="2400" dirty="0"/>
              <a:t>They contain information about the error that is happening </a:t>
            </a:r>
          </a:p>
          <a:p>
            <a:endParaRPr lang="en-US" sz="2600" dirty="0"/>
          </a:p>
          <a:p>
            <a:r>
              <a:rPr lang="en-US" sz="2600" dirty="0"/>
              <a:t>What about try/catch and throws?</a:t>
            </a:r>
          </a:p>
          <a:p>
            <a:pPr lvl="1"/>
            <a:r>
              <a:rPr lang="en-US" sz="2400" dirty="0"/>
              <a:t>Those are commands that use those objects! </a:t>
            </a:r>
          </a:p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F53C4F-21AC-4482-A037-01C80CC7A182}"/>
              </a:ext>
            </a:extLst>
          </p:cNvPr>
          <p:cNvSpPr/>
          <p:nvPr/>
        </p:nvSpPr>
        <p:spPr>
          <a:xfrm>
            <a:off x="4926013" y="7474397"/>
            <a:ext cx="69088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https://rollbar.com/blog/java-exceptions-hierarchy-explained/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F64364-7216-480C-A72C-693AC8D06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905" y="4614182"/>
            <a:ext cx="124968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082DD-17AB-054F-B421-93D81C8D0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6" y="-51782"/>
            <a:ext cx="4847691" cy="1846659"/>
          </a:xfrm>
        </p:spPr>
        <p:txBody>
          <a:bodyPr/>
          <a:lstStyle/>
          <a:p>
            <a:r>
              <a:rPr lang="en-US" dirty="0"/>
              <a:t>Java Exception Hierarchy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41F63A-1552-47F7-A16E-CEC79BE06E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0104" y="1709058"/>
            <a:ext cx="4297937" cy="5561844"/>
          </a:xfrm>
        </p:spPr>
        <p:txBody>
          <a:bodyPr/>
          <a:lstStyle/>
          <a:p>
            <a:r>
              <a:rPr lang="en-US" sz="2000" dirty="0"/>
              <a:t>Error class is used to indicate a more serious problem in the architecture and should not be handled in the application code.</a:t>
            </a:r>
          </a:p>
          <a:p>
            <a:endParaRPr lang="en-US" sz="2000" dirty="0"/>
          </a:p>
          <a:p>
            <a:r>
              <a:rPr lang="en-US" sz="2000" dirty="0"/>
              <a:t>Exception class is used for exception conditions that the application may need to handle.</a:t>
            </a:r>
          </a:p>
          <a:p>
            <a:endParaRPr lang="en-US" sz="2000" dirty="0"/>
          </a:p>
          <a:p>
            <a:r>
              <a:rPr lang="en-US" sz="2000" dirty="0"/>
              <a:t>Exceptions are further subdivided into checked (compile-time) and unchecked (run-time) exceptions.</a:t>
            </a:r>
          </a:p>
        </p:txBody>
      </p:sp>
      <p:pic>
        <p:nvPicPr>
          <p:cNvPr id="1026" name="Picture 2" descr="java-exceptions-hierarchy-example">
            <a:extLst>
              <a:ext uri="{FF2B5EF4-FFF2-40B4-BE49-F238E27FC236}">
                <a16:creationId xmlns:a16="http://schemas.microsoft.com/office/drawing/2014/main" id="{63678111-5FFD-471E-BD25-9DCB66051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013" y="-51782"/>
            <a:ext cx="8891588" cy="777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EF53C4F-21AC-4482-A037-01C80CC7A182}"/>
              </a:ext>
            </a:extLst>
          </p:cNvPr>
          <p:cNvSpPr/>
          <p:nvPr/>
        </p:nvSpPr>
        <p:spPr>
          <a:xfrm>
            <a:off x="4926013" y="7474397"/>
            <a:ext cx="69088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https://rollbar.com/blog/java-exceptions-hierarchy-explained/</a:t>
            </a:r>
          </a:p>
        </p:txBody>
      </p:sp>
    </p:spTree>
    <p:extLst>
      <p:ext uri="{BB962C8B-B14F-4D97-AF65-F5344CB8AC3E}">
        <p14:creationId xmlns:p14="http://schemas.microsoft.com/office/powerpoint/2010/main" val="821888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082DD-17AB-054F-B421-93D81C8D0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6" y="-221378"/>
            <a:ext cx="6991924" cy="1846659"/>
          </a:xfrm>
        </p:spPr>
        <p:txBody>
          <a:bodyPr/>
          <a:lstStyle/>
          <a:p>
            <a:r>
              <a:rPr lang="en-US" dirty="0"/>
              <a:t>Java Exception Hierarchy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41F63A-1552-47F7-A16E-CEC79BE06E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7075" y="1575428"/>
            <a:ext cx="4793009" cy="5623399"/>
          </a:xfrm>
        </p:spPr>
        <p:txBody>
          <a:bodyPr/>
          <a:lstStyle/>
          <a:p>
            <a:r>
              <a:rPr lang="en-US" sz="2000" dirty="0"/>
              <a:t>Exceptions that can occur at </a:t>
            </a:r>
            <a:r>
              <a:rPr lang="en-US" sz="2000" b="1" dirty="0"/>
              <a:t>compile-time</a:t>
            </a:r>
            <a:r>
              <a:rPr lang="en-US" sz="2000" dirty="0"/>
              <a:t> are called </a:t>
            </a:r>
            <a:r>
              <a:rPr lang="en-US" sz="2000" b="1" dirty="0"/>
              <a:t>checked exceptions</a:t>
            </a:r>
            <a:r>
              <a:rPr lang="en-US" sz="2000" dirty="0"/>
              <a:t> since they need to be explicitly checked and handled in code.</a:t>
            </a:r>
          </a:p>
          <a:p>
            <a:pPr lvl="1"/>
            <a:r>
              <a:rPr lang="en-US" sz="2000" dirty="0"/>
              <a:t>All classes with the exception of Error and </a:t>
            </a:r>
            <a:r>
              <a:rPr lang="en-US" sz="2000" dirty="0" err="1"/>
              <a:t>RuntimeException</a:t>
            </a:r>
            <a:r>
              <a:rPr lang="en-US" sz="2000" dirty="0"/>
              <a:t> are checked</a:t>
            </a:r>
          </a:p>
          <a:p>
            <a:r>
              <a:rPr lang="en-US" sz="2000" dirty="0"/>
              <a:t>Unchecked exceptions can be thrown "at any time" (i.e. run-time). Therefore, methods don't have to explicitly catch or throw unchecked exceptions.</a:t>
            </a:r>
          </a:p>
          <a:p>
            <a:pPr lvl="1"/>
            <a:r>
              <a:rPr lang="en-US" sz="2000" dirty="0" err="1"/>
              <a:t>RuntimeException</a:t>
            </a:r>
            <a:endParaRPr lang="en-US" sz="2000" dirty="0"/>
          </a:p>
        </p:txBody>
      </p:sp>
      <p:pic>
        <p:nvPicPr>
          <p:cNvPr id="1026" name="Picture 2" descr="java-exceptions-hierarchy-example">
            <a:extLst>
              <a:ext uri="{FF2B5EF4-FFF2-40B4-BE49-F238E27FC236}">
                <a16:creationId xmlns:a16="http://schemas.microsoft.com/office/drawing/2014/main" id="{63678111-5FFD-471E-BD25-9DCB66051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013" y="-51782"/>
            <a:ext cx="8891588" cy="777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EF53C4F-21AC-4482-A037-01C80CC7A182}"/>
              </a:ext>
            </a:extLst>
          </p:cNvPr>
          <p:cNvSpPr/>
          <p:nvPr/>
        </p:nvSpPr>
        <p:spPr>
          <a:xfrm>
            <a:off x="4926013" y="7474397"/>
            <a:ext cx="69088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https://rollbar.com/blog/java-exceptions-hierarchy-explained/</a:t>
            </a:r>
          </a:p>
        </p:txBody>
      </p:sp>
    </p:spTree>
    <p:extLst>
      <p:ext uri="{BB962C8B-B14F-4D97-AF65-F5344CB8AC3E}">
        <p14:creationId xmlns:p14="http://schemas.microsoft.com/office/powerpoint/2010/main" val="21750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082DD-17AB-054F-B421-93D81C8D0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Exceptions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4ED85-2186-444D-9466-3F49AD21A2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238404"/>
          </a:xfrm>
        </p:spPr>
        <p:txBody>
          <a:bodyPr/>
          <a:lstStyle/>
          <a:p>
            <a:r>
              <a:rPr lang="en-US" sz="2000" dirty="0"/>
              <a:t>We can’t control every possible error situation</a:t>
            </a:r>
          </a:p>
          <a:p>
            <a:r>
              <a:rPr lang="en-US" sz="2000" dirty="0"/>
              <a:t>For example:</a:t>
            </a:r>
          </a:p>
          <a:p>
            <a:pPr lvl="1"/>
            <a:r>
              <a:rPr lang="en-US" sz="2000" dirty="0"/>
              <a:t>What happens if the file is not there?</a:t>
            </a:r>
          </a:p>
          <a:p>
            <a:pPr lvl="1"/>
            <a:r>
              <a:rPr lang="en-US" sz="2000" dirty="0"/>
              <a:t>What if you don’t have permission to read it?</a:t>
            </a:r>
          </a:p>
          <a:p>
            <a:pPr lvl="1"/>
            <a:r>
              <a:rPr lang="en-US" sz="2000" dirty="0"/>
              <a:t>Not just files</a:t>
            </a:r>
          </a:p>
          <a:p>
            <a:pPr lvl="2"/>
            <a:r>
              <a:rPr lang="en-US" sz="2000" dirty="0"/>
              <a:t>What about network connections?</a:t>
            </a:r>
          </a:p>
          <a:p>
            <a:pPr lvl="2"/>
            <a:r>
              <a:rPr lang="en-US" sz="2000" dirty="0"/>
              <a:t>What if printers aren’t there?</a:t>
            </a:r>
          </a:p>
          <a:p>
            <a:r>
              <a:rPr lang="en-US" sz="2000" dirty="0"/>
              <a:t>Exception handling</a:t>
            </a:r>
          </a:p>
          <a:p>
            <a:pPr lvl="1"/>
            <a:r>
              <a:rPr lang="en-US" sz="2000" dirty="0"/>
              <a:t>try – catch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9BF01C2-F804-FC48-8726-56EFF0ABD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972" y="1889453"/>
            <a:ext cx="6631049" cy="2229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6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903C6-1E21-FF4E-BF23-334B721CE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- Catch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C7C67-1E08-9D4C-83E9-D3D4D8C31D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322971"/>
            <a:ext cx="5986085" cy="6040693"/>
          </a:xfrm>
        </p:spPr>
        <p:txBody>
          <a:bodyPr/>
          <a:lstStyle/>
          <a:p>
            <a:r>
              <a:rPr lang="en-US" b="1" dirty="0"/>
              <a:t>try</a:t>
            </a:r>
            <a:endParaRPr lang="en-US" dirty="0"/>
          </a:p>
          <a:p>
            <a:pPr lvl="1"/>
            <a:r>
              <a:rPr lang="en-US" dirty="0"/>
              <a:t>try a block of code. </a:t>
            </a:r>
          </a:p>
          <a:p>
            <a:pPr lvl="1"/>
            <a:r>
              <a:rPr lang="en-US" dirty="0"/>
              <a:t>If it runs properly, great!</a:t>
            </a:r>
          </a:p>
          <a:p>
            <a:r>
              <a:rPr lang="en-US" b="1" dirty="0"/>
              <a:t>catch	</a:t>
            </a:r>
          </a:p>
          <a:p>
            <a:pPr lvl="1"/>
            <a:r>
              <a:rPr lang="en-US" dirty="0"/>
              <a:t>an exception happened!</a:t>
            </a:r>
          </a:p>
          <a:p>
            <a:pPr lvl="1"/>
            <a:r>
              <a:rPr lang="en-US" dirty="0"/>
              <a:t>run the catch block of code</a:t>
            </a:r>
          </a:p>
          <a:p>
            <a:r>
              <a:rPr lang="en-US" b="1" dirty="0"/>
              <a:t>throws</a:t>
            </a:r>
          </a:p>
          <a:p>
            <a:pPr lvl="1"/>
            <a:r>
              <a:rPr lang="en-US" dirty="0"/>
              <a:t>allows you to “throw” the exception</a:t>
            </a:r>
          </a:p>
          <a:p>
            <a:pPr lvl="1"/>
            <a:r>
              <a:rPr lang="en-US" dirty="0"/>
              <a:t>requires someone else to handle it</a:t>
            </a:r>
          </a:p>
          <a:p>
            <a:r>
              <a:rPr lang="en-US" b="1" dirty="0"/>
              <a:t>Exception</a:t>
            </a:r>
          </a:p>
          <a:p>
            <a:pPr lvl="1"/>
            <a:r>
              <a:rPr lang="en-US" dirty="0"/>
              <a:t>an object / class we use for errors!</a:t>
            </a:r>
          </a:p>
          <a:p>
            <a:pPr lvl="1"/>
            <a:r>
              <a:rPr lang="en-US" dirty="0"/>
              <a:t>You can write you own</a:t>
            </a:r>
          </a:p>
          <a:p>
            <a:pPr lvl="2"/>
            <a:r>
              <a:rPr lang="en-US" dirty="0"/>
              <a:t>or use built in cases</a:t>
            </a:r>
          </a:p>
          <a:p>
            <a:pPr lvl="1"/>
            <a:r>
              <a:rPr lang="en-US" dirty="0"/>
              <a:t>Checked (compile time) or Unchecked (run time)</a:t>
            </a:r>
          </a:p>
          <a:p>
            <a:pPr lvl="2"/>
            <a:r>
              <a:rPr lang="en-US" dirty="0"/>
              <a:t>Checked requires try/catch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0F6F5B-8375-D04D-8526-26C34F04171C}"/>
              </a:ext>
            </a:extLst>
          </p:cNvPr>
          <p:cNvSpPr/>
          <p:nvPr/>
        </p:nvSpPr>
        <p:spPr>
          <a:xfrm>
            <a:off x="6217920" y="1578563"/>
            <a:ext cx="7467600" cy="3363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IOException</a:t>
            </a:r>
            <a:r>
              <a:rPr lang="en-US" sz="1800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  - Input / output exception  - </a:t>
            </a:r>
            <a:r>
              <a:rPr lang="en-US" sz="1800" b="1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checked</a:t>
            </a:r>
            <a:endParaRPr lang="en-US" sz="1800" dirty="0">
              <a:solidFill>
                <a:srgbClr val="00000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FileNotFoundException</a:t>
            </a:r>
            <a:r>
              <a:rPr lang="en-US" sz="1800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- Subset of </a:t>
            </a:r>
            <a:r>
              <a:rPr lang="en-US" sz="1800" dirty="0" err="1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IOException</a:t>
            </a:r>
            <a:r>
              <a:rPr lang="en-US" sz="1800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, but allows you to specify exactly that it is file not found </a:t>
            </a:r>
            <a:r>
              <a:rPr lang="en-US" sz="1800" b="1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- checked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ArrayIndexOutOfBoundsException</a:t>
            </a:r>
            <a:r>
              <a:rPr lang="en-US" sz="1800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- you don’t usually try/catch this, but you can </a:t>
            </a:r>
            <a:r>
              <a:rPr lang="en-US" sz="1800" b="1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- unchecked</a:t>
            </a:r>
            <a:endParaRPr lang="en-US" sz="1800" dirty="0">
              <a:solidFill>
                <a:srgbClr val="00000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NullPointerException</a:t>
            </a:r>
            <a:r>
              <a:rPr lang="en-US" sz="1800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- you don’t usually try/catch this </a:t>
            </a:r>
            <a:r>
              <a:rPr lang="en-US" sz="1800" b="1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- unchecked</a:t>
            </a:r>
          </a:p>
          <a:p>
            <a:pPr marL="285750" indent="-285750" fontAlgn="base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NumberFormatException</a:t>
            </a:r>
            <a:r>
              <a:rPr lang="en-US" sz="1800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- Shows up when you take a string that doesn’t look like a number, and try to make it a number</a:t>
            </a:r>
            <a:r>
              <a:rPr lang="en-US" sz="1800" b="1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- unchecked</a:t>
            </a:r>
            <a:endParaRPr lang="en-US" sz="1800" dirty="0">
              <a:solidFill>
                <a:srgbClr val="00000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7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FADA7691-52F5-43FD-866F-B4E5A75A6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592186" cy="729430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java.util.Scanner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BMIExceptHandling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int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getWeight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(Scanner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scnr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throws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Exception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weightParam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User defined weight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lbs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// Get user data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"Enter weight (in pounds): 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weightParam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scnr.nextInt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Error checking, non-negative weight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weightParam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&lt;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throw new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Exception(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"Invalid weight."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weightParam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int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getHeight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(Scanner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scnr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throws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Exception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heightParam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User defined height (in)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// Get user data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"Enter height (in inches): 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heightParam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scnr.nextInt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Error checking, non-negative height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heightParam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&lt;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throw new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Exception(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"Invalid height."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heightParam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C2D676CC-4307-40DF-81C0-F1476BB4A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8800" y="0"/>
            <a:ext cx="6491767" cy="784830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(String[]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Scanner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scnr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Scanner(System.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int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weightVal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  int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heightVal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 float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bmiCalc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      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char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quitCmd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       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quitCmd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'a'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while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quitCmd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!=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'q'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try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//Get user data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weightVal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getWeight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scnr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heightVal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getHeight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scnr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Calculate BMI and print user health info if no input error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    // Source: http://www.cdc.gov/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bmiCalc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((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float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weightVal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/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        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float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heightVal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*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heightVal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 *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703.0f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"BMI: "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bmiCalc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"(CDC: 18.6-24.9 normal)"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catch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(Exception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excpt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Prints the error message passed by throw statement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excpt.getMessage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"Cannot compute health info"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Prompt user to continue/quit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Enter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any key ('q' to quit): 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quitCmd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scnr.next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charAt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06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1324</TotalTime>
  <Words>1581</Words>
  <Application>Microsoft Office PowerPoint</Application>
  <PresentationFormat>Custom</PresentationFormat>
  <Paragraphs>108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Franklin Gothic Book</vt:lpstr>
      <vt:lpstr>JetBrains Mono</vt:lpstr>
      <vt:lpstr>Microsoft Sans Serif</vt:lpstr>
      <vt:lpstr>Proxima Nova</vt:lpstr>
      <vt:lpstr>Source Sans Pro</vt:lpstr>
      <vt:lpstr>Vitesse Light</vt:lpstr>
      <vt:lpstr>Wingdings</vt:lpstr>
      <vt:lpstr>Office Theme</vt:lpstr>
      <vt:lpstr>PowerPoint Presentation</vt:lpstr>
      <vt:lpstr>Announcements</vt:lpstr>
      <vt:lpstr>Recall Activity</vt:lpstr>
      <vt:lpstr>What are Exceptions?</vt:lpstr>
      <vt:lpstr>Java Exception Hierarchy</vt:lpstr>
      <vt:lpstr>Java Exception Hierarchy</vt:lpstr>
      <vt:lpstr>Controlling Exceptions</vt:lpstr>
      <vt:lpstr>Try - Catch</vt:lpstr>
      <vt:lpstr>PowerPoint Presentation</vt:lpstr>
      <vt:lpstr>Multiple Handlers</vt:lpstr>
      <vt:lpstr>Finally Block</vt:lpstr>
      <vt:lpstr>Example of Multiple Handlers and Finally</vt:lpstr>
      <vt:lpstr>Advanced: Creating your Own Exception</vt:lpstr>
      <vt:lpstr>Advanced: Creating your Own Exception</vt:lpstr>
      <vt:lpstr>Advanced: Creating your Own Exception</vt:lpstr>
      <vt:lpstr>Group 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Marcia Moraes</cp:lastModifiedBy>
  <cp:revision>10</cp:revision>
  <dcterms:created xsi:type="dcterms:W3CDTF">2020-04-14T03:49:47Z</dcterms:created>
  <dcterms:modified xsi:type="dcterms:W3CDTF">2023-03-21T16:11:53Z</dcterms:modified>
</cp:coreProperties>
</file>