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71" r:id="rId6"/>
    <p:sldId id="257" r:id="rId7"/>
    <p:sldId id="258" r:id="rId8"/>
    <p:sldId id="272" r:id="rId9"/>
    <p:sldId id="273" r:id="rId10"/>
    <p:sldId id="275" r:id="rId11"/>
    <p:sldId id="259" r:id="rId12"/>
    <p:sldId id="274" r:id="rId13"/>
    <p:sldId id="260" r:id="rId14"/>
    <p:sldId id="277" r:id="rId15"/>
    <p:sldId id="276" r:id="rId16"/>
    <p:sldId id="261" r:id="rId17"/>
  </p:sldIdLst>
  <p:sldSz cx="13817600" cy="7772400"/>
  <p:notesSz cx="6858000" cy="9144000"/>
  <p:defaultTextStyle>
    <a:defPPr>
      <a:defRPr lang="en-US"/>
    </a:defPPr>
    <a:lvl1pPr marL="0" algn="l" defTabSz="509292" rtl="0" eaLnBrk="1" latinLnBrk="0" hangingPunct="1">
      <a:defRPr sz="2000" kern="1200">
        <a:solidFill>
          <a:schemeClr val="tx1"/>
        </a:solidFill>
        <a:latin typeface="+mn-lt"/>
        <a:ea typeface="+mn-ea"/>
        <a:cs typeface="+mn-cs"/>
      </a:defRPr>
    </a:lvl1pPr>
    <a:lvl2pPr marL="509292" algn="l" defTabSz="509292" rtl="0" eaLnBrk="1" latinLnBrk="0" hangingPunct="1">
      <a:defRPr sz="2000" kern="1200">
        <a:solidFill>
          <a:schemeClr val="tx1"/>
        </a:solidFill>
        <a:latin typeface="+mn-lt"/>
        <a:ea typeface="+mn-ea"/>
        <a:cs typeface="+mn-cs"/>
      </a:defRPr>
    </a:lvl2pPr>
    <a:lvl3pPr marL="1018586" algn="l" defTabSz="509292" rtl="0" eaLnBrk="1" latinLnBrk="0" hangingPunct="1">
      <a:defRPr sz="2000" kern="1200">
        <a:solidFill>
          <a:schemeClr val="tx1"/>
        </a:solidFill>
        <a:latin typeface="+mn-lt"/>
        <a:ea typeface="+mn-ea"/>
        <a:cs typeface="+mn-cs"/>
      </a:defRPr>
    </a:lvl3pPr>
    <a:lvl4pPr marL="1527879" algn="l" defTabSz="509292" rtl="0" eaLnBrk="1" latinLnBrk="0" hangingPunct="1">
      <a:defRPr sz="2000" kern="1200">
        <a:solidFill>
          <a:schemeClr val="tx1"/>
        </a:solidFill>
        <a:latin typeface="+mn-lt"/>
        <a:ea typeface="+mn-ea"/>
        <a:cs typeface="+mn-cs"/>
      </a:defRPr>
    </a:lvl4pPr>
    <a:lvl5pPr marL="2037173" algn="l" defTabSz="509292" rtl="0" eaLnBrk="1" latinLnBrk="0" hangingPunct="1">
      <a:defRPr sz="2000" kern="1200">
        <a:solidFill>
          <a:schemeClr val="tx1"/>
        </a:solidFill>
        <a:latin typeface="+mn-lt"/>
        <a:ea typeface="+mn-ea"/>
        <a:cs typeface="+mn-cs"/>
      </a:defRPr>
    </a:lvl5pPr>
    <a:lvl6pPr marL="2546466" algn="l" defTabSz="509292" rtl="0" eaLnBrk="1" latinLnBrk="0" hangingPunct="1">
      <a:defRPr sz="2000" kern="1200">
        <a:solidFill>
          <a:schemeClr val="tx1"/>
        </a:solidFill>
        <a:latin typeface="+mn-lt"/>
        <a:ea typeface="+mn-ea"/>
        <a:cs typeface="+mn-cs"/>
      </a:defRPr>
    </a:lvl6pPr>
    <a:lvl7pPr marL="3055758" algn="l" defTabSz="509292" rtl="0" eaLnBrk="1" latinLnBrk="0" hangingPunct="1">
      <a:defRPr sz="2000" kern="1200">
        <a:solidFill>
          <a:schemeClr val="tx1"/>
        </a:solidFill>
        <a:latin typeface="+mn-lt"/>
        <a:ea typeface="+mn-ea"/>
        <a:cs typeface="+mn-cs"/>
      </a:defRPr>
    </a:lvl7pPr>
    <a:lvl8pPr marL="3565052" algn="l" defTabSz="509292" rtl="0" eaLnBrk="1" latinLnBrk="0" hangingPunct="1">
      <a:defRPr sz="2000" kern="1200">
        <a:solidFill>
          <a:schemeClr val="tx1"/>
        </a:solidFill>
        <a:latin typeface="+mn-lt"/>
        <a:ea typeface="+mn-ea"/>
        <a:cs typeface="+mn-cs"/>
      </a:defRPr>
    </a:lvl8pPr>
    <a:lvl9pPr marL="4074344" algn="l" defTabSz="509292"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5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92529"/>
    <a:srgbClr val="1E4D2B"/>
    <a:srgbClr val="C10065"/>
    <a:srgbClr val="CC006A"/>
    <a:srgbClr val="404140"/>
    <a:srgbClr val="DAD490"/>
    <a:srgbClr val="E1963E"/>
    <a:srgbClr val="E57D30"/>
    <a:srgbClr val="55A8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79" autoAdjust="0"/>
    <p:restoredTop sz="95994" autoAdjust="0"/>
  </p:normalViewPr>
  <p:slideViewPr>
    <p:cSldViewPr snapToGrid="0" snapToObjects="1">
      <p:cViewPr varScale="1">
        <p:scale>
          <a:sx n="59" d="100"/>
          <a:sy n="59" d="100"/>
        </p:scale>
        <p:origin x="884" y="52"/>
      </p:cViewPr>
      <p:guideLst>
        <p:guide orient="horz" pos="2448"/>
        <p:guide pos="43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9" d="100"/>
        <a:sy n="59"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ia Moraes" userId="c9c67e8a-58e2-4733-9a1c-5d44fec4775b" providerId="ADAL" clId="{53741CE1-D3A2-46FF-9696-CE781C34CE81}"/>
    <pc:docChg chg="custSel addSld modSld">
      <pc:chgData name="Marcia Moraes" userId="c9c67e8a-58e2-4733-9a1c-5d44fec4775b" providerId="ADAL" clId="{53741CE1-D3A2-46FF-9696-CE781C34CE81}" dt="2023-04-25T18:50:21.850" v="608" actId="20577"/>
      <pc:docMkLst>
        <pc:docMk/>
      </pc:docMkLst>
      <pc:sldChg chg="modSp">
        <pc:chgData name="Marcia Moraes" userId="c9c67e8a-58e2-4733-9a1c-5d44fec4775b" providerId="ADAL" clId="{53741CE1-D3A2-46FF-9696-CE781C34CE81}" dt="2023-04-25T18:49:28.674" v="606" actId="255"/>
        <pc:sldMkLst>
          <pc:docMk/>
          <pc:sldMk cId="2438495609" sldId="257"/>
        </pc:sldMkLst>
        <pc:spChg chg="mod">
          <ac:chgData name="Marcia Moraes" userId="c9c67e8a-58e2-4733-9a1c-5d44fec4775b" providerId="ADAL" clId="{53741CE1-D3A2-46FF-9696-CE781C34CE81}" dt="2023-04-25T17:58:17.246" v="209" actId="1076"/>
          <ac:spMkLst>
            <pc:docMk/>
            <pc:sldMk cId="2438495609" sldId="257"/>
            <ac:spMk id="4" creationId="{B9C5FB38-E323-7F47-A767-C6B35A1A3CDF}"/>
          </ac:spMkLst>
        </pc:spChg>
        <pc:spChg chg="mod">
          <ac:chgData name="Marcia Moraes" userId="c9c67e8a-58e2-4733-9a1c-5d44fec4775b" providerId="ADAL" clId="{53741CE1-D3A2-46FF-9696-CE781C34CE81}" dt="2023-04-25T18:49:28.674" v="606" actId="255"/>
          <ac:spMkLst>
            <pc:docMk/>
            <pc:sldMk cId="2438495609" sldId="257"/>
            <ac:spMk id="5" creationId="{9F424989-D30A-AD42-974B-17B84D9096C5}"/>
          </ac:spMkLst>
        </pc:spChg>
      </pc:sldChg>
      <pc:sldChg chg="modSp">
        <pc:chgData name="Marcia Moraes" userId="c9c67e8a-58e2-4733-9a1c-5d44fec4775b" providerId="ADAL" clId="{53741CE1-D3A2-46FF-9696-CE781C34CE81}" dt="2023-04-25T17:59:10.669" v="216" actId="14100"/>
        <pc:sldMkLst>
          <pc:docMk/>
          <pc:sldMk cId="3799542744" sldId="258"/>
        </pc:sldMkLst>
        <pc:spChg chg="mod">
          <ac:chgData name="Marcia Moraes" userId="c9c67e8a-58e2-4733-9a1c-5d44fec4775b" providerId="ADAL" clId="{53741CE1-D3A2-46FF-9696-CE781C34CE81}" dt="2023-04-25T17:58:43.756" v="213" actId="1076"/>
          <ac:spMkLst>
            <pc:docMk/>
            <pc:sldMk cId="3799542744" sldId="258"/>
            <ac:spMk id="2" creationId="{C01320E0-2E7E-3541-9887-8500C2522FF6}"/>
          </ac:spMkLst>
        </pc:spChg>
        <pc:spChg chg="mod">
          <ac:chgData name="Marcia Moraes" userId="c9c67e8a-58e2-4733-9a1c-5d44fec4775b" providerId="ADAL" clId="{53741CE1-D3A2-46FF-9696-CE781C34CE81}" dt="2023-04-25T17:58:46.609" v="214" actId="1076"/>
          <ac:spMkLst>
            <pc:docMk/>
            <pc:sldMk cId="3799542744" sldId="258"/>
            <ac:spMk id="3" creationId="{344E7C9A-020B-9C42-8FF3-6B525DEFA0BD}"/>
          </ac:spMkLst>
        </pc:spChg>
        <pc:spChg chg="mod">
          <ac:chgData name="Marcia Moraes" userId="c9c67e8a-58e2-4733-9a1c-5d44fec4775b" providerId="ADAL" clId="{53741CE1-D3A2-46FF-9696-CE781C34CE81}" dt="2023-04-25T17:59:10.669" v="216" actId="14100"/>
          <ac:spMkLst>
            <pc:docMk/>
            <pc:sldMk cId="3799542744" sldId="258"/>
            <ac:spMk id="8" creationId="{FEF2A65A-3F78-B04C-BE4E-D784A850CD4E}"/>
          </ac:spMkLst>
        </pc:spChg>
      </pc:sldChg>
      <pc:sldChg chg="addSp delSp modSp">
        <pc:chgData name="Marcia Moraes" userId="c9c67e8a-58e2-4733-9a1c-5d44fec4775b" providerId="ADAL" clId="{53741CE1-D3A2-46FF-9696-CE781C34CE81}" dt="2023-04-25T18:30:45.805" v="371"/>
        <pc:sldMkLst>
          <pc:docMk/>
          <pc:sldMk cId="311983275" sldId="259"/>
        </pc:sldMkLst>
        <pc:spChg chg="mod">
          <ac:chgData name="Marcia Moraes" userId="c9c67e8a-58e2-4733-9a1c-5d44fec4775b" providerId="ADAL" clId="{53741CE1-D3A2-46FF-9696-CE781C34CE81}" dt="2023-04-25T18:29:48.870" v="313" actId="1076"/>
          <ac:spMkLst>
            <pc:docMk/>
            <pc:sldMk cId="311983275" sldId="259"/>
            <ac:spMk id="2" creationId="{88AE3598-7F95-7245-BF60-EA577FD87AA5}"/>
          </ac:spMkLst>
        </pc:spChg>
        <pc:spChg chg="mod">
          <ac:chgData name="Marcia Moraes" userId="c9c67e8a-58e2-4733-9a1c-5d44fec4775b" providerId="ADAL" clId="{53741CE1-D3A2-46FF-9696-CE781C34CE81}" dt="2023-04-25T18:30:39.948" v="369" actId="255"/>
          <ac:spMkLst>
            <pc:docMk/>
            <pc:sldMk cId="311983275" sldId="259"/>
            <ac:spMk id="3" creationId="{E224CD26-AE72-4442-A08A-920C27D956E2}"/>
          </ac:spMkLst>
        </pc:spChg>
        <pc:spChg chg="mod">
          <ac:chgData name="Marcia Moraes" userId="c9c67e8a-58e2-4733-9a1c-5d44fec4775b" providerId="ADAL" clId="{53741CE1-D3A2-46FF-9696-CE781C34CE81}" dt="2023-04-25T18:01:32.614" v="226" actId="14100"/>
          <ac:spMkLst>
            <pc:docMk/>
            <pc:sldMk cId="311983275" sldId="259"/>
            <ac:spMk id="5" creationId="{80FE7AD7-2774-B543-91B8-4B4FE1A61B91}"/>
          </ac:spMkLst>
        </pc:spChg>
        <pc:spChg chg="add del mod">
          <ac:chgData name="Marcia Moraes" userId="c9c67e8a-58e2-4733-9a1c-5d44fec4775b" providerId="ADAL" clId="{53741CE1-D3A2-46FF-9696-CE781C34CE81}" dt="2023-04-25T18:30:45.805" v="371"/>
          <ac:spMkLst>
            <pc:docMk/>
            <pc:sldMk cId="311983275" sldId="259"/>
            <ac:spMk id="6" creationId="{C4142801-E542-4D8F-8691-90FC909F917B}"/>
          </ac:spMkLst>
        </pc:spChg>
      </pc:sldChg>
      <pc:sldChg chg="addSp delSp modSp">
        <pc:chgData name="Marcia Moraes" userId="c9c67e8a-58e2-4733-9a1c-5d44fec4775b" providerId="ADAL" clId="{53741CE1-D3A2-46FF-9696-CE781C34CE81}" dt="2023-04-25T18:35:16.078" v="431" actId="14100"/>
        <pc:sldMkLst>
          <pc:docMk/>
          <pc:sldMk cId="170699439" sldId="260"/>
        </pc:sldMkLst>
        <pc:spChg chg="mod">
          <ac:chgData name="Marcia Moraes" userId="c9c67e8a-58e2-4733-9a1c-5d44fec4775b" providerId="ADAL" clId="{53741CE1-D3A2-46FF-9696-CE781C34CE81}" dt="2023-04-25T18:33:14.926" v="417" actId="20577"/>
          <ac:spMkLst>
            <pc:docMk/>
            <pc:sldMk cId="170699439" sldId="260"/>
            <ac:spMk id="2" creationId="{F032DB5C-3924-B449-A254-956EE896D367}"/>
          </ac:spMkLst>
        </pc:spChg>
        <pc:spChg chg="del mod">
          <ac:chgData name="Marcia Moraes" userId="c9c67e8a-58e2-4733-9a1c-5d44fec4775b" providerId="ADAL" clId="{53741CE1-D3A2-46FF-9696-CE781C34CE81}" dt="2023-04-25T18:31:44.610" v="373" actId="478"/>
          <ac:spMkLst>
            <pc:docMk/>
            <pc:sldMk cId="170699439" sldId="260"/>
            <ac:spMk id="3" creationId="{6A21B95C-0522-3241-A8F1-0F91587DD94C}"/>
          </ac:spMkLst>
        </pc:spChg>
        <pc:spChg chg="add mod">
          <ac:chgData name="Marcia Moraes" userId="c9c67e8a-58e2-4733-9a1c-5d44fec4775b" providerId="ADAL" clId="{53741CE1-D3A2-46FF-9696-CE781C34CE81}" dt="2023-04-25T18:31:44.610" v="373" actId="478"/>
          <ac:spMkLst>
            <pc:docMk/>
            <pc:sldMk cId="170699439" sldId="260"/>
            <ac:spMk id="5" creationId="{2535E79B-54EA-4EBD-A718-4C825B1A6CAB}"/>
          </ac:spMkLst>
        </pc:spChg>
        <pc:spChg chg="add mod">
          <ac:chgData name="Marcia Moraes" userId="c9c67e8a-58e2-4733-9a1c-5d44fec4775b" providerId="ADAL" clId="{53741CE1-D3A2-46FF-9696-CE781C34CE81}" dt="2023-04-25T18:35:16.078" v="431" actId="14100"/>
          <ac:spMkLst>
            <pc:docMk/>
            <pc:sldMk cId="170699439" sldId="260"/>
            <ac:spMk id="6" creationId="{B08C3848-700C-42B2-8065-7B748D9FBAAE}"/>
          </ac:spMkLst>
        </pc:spChg>
        <pc:picChg chg="add del mod">
          <ac:chgData name="Marcia Moraes" userId="c9c67e8a-58e2-4733-9a1c-5d44fec4775b" providerId="ADAL" clId="{53741CE1-D3A2-46FF-9696-CE781C34CE81}" dt="2023-04-25T18:33:03.879" v="378" actId="478"/>
          <ac:picMkLst>
            <pc:docMk/>
            <pc:sldMk cId="170699439" sldId="260"/>
            <ac:picMk id="1026" creationId="{273E1BB5-0EE3-4C1A-91A9-80DB601650FA}"/>
          </ac:picMkLst>
        </pc:picChg>
        <pc:picChg chg="add mod">
          <ac:chgData name="Marcia Moraes" userId="c9c67e8a-58e2-4733-9a1c-5d44fec4775b" providerId="ADAL" clId="{53741CE1-D3A2-46FF-9696-CE781C34CE81}" dt="2023-04-25T18:33:25.182" v="419" actId="1076"/>
          <ac:picMkLst>
            <pc:docMk/>
            <pc:sldMk cId="170699439" sldId="260"/>
            <ac:picMk id="1028" creationId="{5DF9709B-3EF1-45A7-AEAA-2D3E4A7CE6D4}"/>
          </ac:picMkLst>
        </pc:picChg>
        <pc:picChg chg="add mod">
          <ac:chgData name="Marcia Moraes" userId="c9c67e8a-58e2-4733-9a1c-5d44fec4775b" providerId="ADAL" clId="{53741CE1-D3A2-46FF-9696-CE781C34CE81}" dt="2023-04-25T18:34:43.560" v="423" actId="1076"/>
          <ac:picMkLst>
            <pc:docMk/>
            <pc:sldMk cId="170699439" sldId="260"/>
            <ac:picMk id="1030" creationId="{414F6D0E-381A-482C-9D21-E392DA1B24CA}"/>
          </ac:picMkLst>
        </pc:picChg>
      </pc:sldChg>
      <pc:sldChg chg="modSp">
        <pc:chgData name="Marcia Moraes" userId="c9c67e8a-58e2-4733-9a1c-5d44fec4775b" providerId="ADAL" clId="{53741CE1-D3A2-46FF-9696-CE781C34CE81}" dt="2023-04-25T18:03:39.125" v="254" actId="20577"/>
        <pc:sldMkLst>
          <pc:docMk/>
          <pc:sldMk cId="2131549678" sldId="261"/>
        </pc:sldMkLst>
        <pc:spChg chg="mod">
          <ac:chgData name="Marcia Moraes" userId="c9c67e8a-58e2-4733-9a1c-5d44fec4775b" providerId="ADAL" clId="{53741CE1-D3A2-46FF-9696-CE781C34CE81}" dt="2023-04-25T18:03:39.125" v="254" actId="20577"/>
          <ac:spMkLst>
            <pc:docMk/>
            <pc:sldMk cId="2131549678" sldId="261"/>
            <ac:spMk id="3" creationId="{E37EEB9F-F492-BF44-96E6-342CAC543EE6}"/>
          </ac:spMkLst>
        </pc:spChg>
        <pc:picChg chg="mod">
          <ac:chgData name="Marcia Moraes" userId="c9c67e8a-58e2-4733-9a1c-5d44fec4775b" providerId="ADAL" clId="{53741CE1-D3A2-46FF-9696-CE781C34CE81}" dt="2023-04-25T18:03:21.207" v="230" actId="1076"/>
          <ac:picMkLst>
            <pc:docMk/>
            <pc:sldMk cId="2131549678" sldId="261"/>
            <ac:picMk id="4" creationId="{D77678DE-2B83-9F4D-A7A8-B9E77E1098FB}"/>
          </ac:picMkLst>
        </pc:picChg>
      </pc:sldChg>
      <pc:sldChg chg="addSp delSp modSp">
        <pc:chgData name="Marcia Moraes" userId="c9c67e8a-58e2-4733-9a1c-5d44fec4775b" providerId="ADAL" clId="{53741CE1-D3A2-46FF-9696-CE781C34CE81}" dt="2023-04-25T17:57:48.561" v="206" actId="20577"/>
        <pc:sldMkLst>
          <pc:docMk/>
          <pc:sldMk cId="926474781" sldId="271"/>
        </pc:sldMkLst>
        <pc:spChg chg="mod">
          <ac:chgData name="Marcia Moraes" userId="c9c67e8a-58e2-4733-9a1c-5d44fec4775b" providerId="ADAL" clId="{53741CE1-D3A2-46FF-9696-CE781C34CE81}" dt="2023-04-25T17:57:06.176" v="163" actId="1076"/>
          <ac:spMkLst>
            <pc:docMk/>
            <pc:sldMk cId="926474781" sldId="271"/>
            <ac:spMk id="4" creationId="{119AD8F2-D5DB-A84B-A5B3-F7935E3E6D1D}"/>
          </ac:spMkLst>
        </pc:spChg>
        <pc:spChg chg="mod">
          <ac:chgData name="Marcia Moraes" userId="c9c67e8a-58e2-4733-9a1c-5d44fec4775b" providerId="ADAL" clId="{53741CE1-D3A2-46FF-9696-CE781C34CE81}" dt="2023-04-25T17:57:48.561" v="206" actId="20577"/>
          <ac:spMkLst>
            <pc:docMk/>
            <pc:sldMk cId="926474781" sldId="271"/>
            <ac:spMk id="5" creationId="{1BBD0DB5-379A-304F-9307-E7B1A89B08F7}"/>
          </ac:spMkLst>
        </pc:spChg>
        <pc:spChg chg="add mod">
          <ac:chgData name="Marcia Moraes" userId="c9c67e8a-58e2-4733-9a1c-5d44fec4775b" providerId="ADAL" clId="{53741CE1-D3A2-46FF-9696-CE781C34CE81}" dt="2023-04-25T17:52:00.515" v="9" actId="1076"/>
          <ac:spMkLst>
            <pc:docMk/>
            <pc:sldMk cId="926474781" sldId="271"/>
            <ac:spMk id="6" creationId="{772FBA25-57F9-41AD-8CF5-B6750F6B5056}"/>
          </ac:spMkLst>
        </pc:spChg>
        <pc:spChg chg="del">
          <ac:chgData name="Marcia Moraes" userId="c9c67e8a-58e2-4733-9a1c-5d44fec4775b" providerId="ADAL" clId="{53741CE1-D3A2-46FF-9696-CE781C34CE81}" dt="2023-04-25T17:51:05.629" v="2" actId="478"/>
          <ac:spMkLst>
            <pc:docMk/>
            <pc:sldMk cId="926474781" sldId="271"/>
            <ac:spMk id="8" creationId="{BAB4692C-71C9-4BC4-AAC6-FCD7E7C27E03}"/>
          </ac:spMkLst>
        </pc:spChg>
      </pc:sldChg>
      <pc:sldChg chg="modSp">
        <pc:chgData name="Marcia Moraes" userId="c9c67e8a-58e2-4733-9a1c-5d44fec4775b" providerId="ADAL" clId="{53741CE1-D3A2-46FF-9696-CE781C34CE81}" dt="2023-04-25T18:00:24.478" v="219" actId="1076"/>
        <pc:sldMkLst>
          <pc:docMk/>
          <pc:sldMk cId="1220976107" sldId="273"/>
        </pc:sldMkLst>
        <pc:spChg chg="mod">
          <ac:chgData name="Marcia Moraes" userId="c9c67e8a-58e2-4733-9a1c-5d44fec4775b" providerId="ADAL" clId="{53741CE1-D3A2-46FF-9696-CE781C34CE81}" dt="2023-04-25T18:00:24.478" v="219" actId="1076"/>
          <ac:spMkLst>
            <pc:docMk/>
            <pc:sldMk cId="1220976107" sldId="273"/>
            <ac:spMk id="2" creationId="{C01320E0-2E7E-3541-9887-8500C2522FF6}"/>
          </ac:spMkLst>
        </pc:spChg>
        <pc:spChg chg="mod">
          <ac:chgData name="Marcia Moraes" userId="c9c67e8a-58e2-4733-9a1c-5d44fec4775b" providerId="ADAL" clId="{53741CE1-D3A2-46FF-9696-CE781C34CE81}" dt="2023-04-25T18:00:20.717" v="218" actId="1076"/>
          <ac:spMkLst>
            <pc:docMk/>
            <pc:sldMk cId="1220976107" sldId="273"/>
            <ac:spMk id="3" creationId="{344E7C9A-020B-9C42-8FF3-6B525DEFA0BD}"/>
          </ac:spMkLst>
        </pc:spChg>
      </pc:sldChg>
      <pc:sldChg chg="modSp add">
        <pc:chgData name="Marcia Moraes" userId="c9c67e8a-58e2-4733-9a1c-5d44fec4775b" providerId="ADAL" clId="{53741CE1-D3A2-46FF-9696-CE781C34CE81}" dt="2023-04-25T18:15:50.378" v="310" actId="20577"/>
        <pc:sldMkLst>
          <pc:docMk/>
          <pc:sldMk cId="3211101489" sldId="275"/>
        </pc:sldMkLst>
        <pc:spChg chg="mod">
          <ac:chgData name="Marcia Moraes" userId="c9c67e8a-58e2-4733-9a1c-5d44fec4775b" providerId="ADAL" clId="{53741CE1-D3A2-46FF-9696-CE781C34CE81}" dt="2023-04-25T18:14:17.438" v="288" actId="20577"/>
          <ac:spMkLst>
            <pc:docMk/>
            <pc:sldMk cId="3211101489" sldId="275"/>
            <ac:spMk id="2" creationId="{57C1B4F6-FB64-4A07-8ABC-62DEDE52716B}"/>
          </ac:spMkLst>
        </pc:spChg>
        <pc:spChg chg="mod">
          <ac:chgData name="Marcia Moraes" userId="c9c67e8a-58e2-4733-9a1c-5d44fec4775b" providerId="ADAL" clId="{53741CE1-D3A2-46FF-9696-CE781C34CE81}" dt="2023-04-25T18:15:50.378" v="310" actId="20577"/>
          <ac:spMkLst>
            <pc:docMk/>
            <pc:sldMk cId="3211101489" sldId="275"/>
            <ac:spMk id="3" creationId="{BBEE7BAB-5975-471E-ACE7-DF64FE21B0BA}"/>
          </ac:spMkLst>
        </pc:spChg>
      </pc:sldChg>
      <pc:sldChg chg="add">
        <pc:chgData name="Marcia Moraes" userId="c9c67e8a-58e2-4733-9a1c-5d44fec4775b" providerId="ADAL" clId="{53741CE1-D3A2-46FF-9696-CE781C34CE81}" dt="2023-04-25T18:31:40.832" v="372"/>
        <pc:sldMkLst>
          <pc:docMk/>
          <pc:sldMk cId="698418822" sldId="276"/>
        </pc:sldMkLst>
      </pc:sldChg>
      <pc:sldChg chg="addSp delSp modSp add">
        <pc:chgData name="Marcia Moraes" userId="c9c67e8a-58e2-4733-9a1c-5d44fec4775b" providerId="ADAL" clId="{53741CE1-D3A2-46FF-9696-CE781C34CE81}" dt="2023-04-25T18:50:21.850" v="608" actId="20577"/>
        <pc:sldMkLst>
          <pc:docMk/>
          <pc:sldMk cId="2035958454" sldId="277"/>
        </pc:sldMkLst>
        <pc:spChg chg="add mod">
          <ac:chgData name="Marcia Moraes" userId="c9c67e8a-58e2-4733-9a1c-5d44fec4775b" providerId="ADAL" clId="{53741CE1-D3A2-46FF-9696-CE781C34CE81}" dt="2023-04-25T18:47:05.191" v="475" actId="255"/>
          <ac:spMkLst>
            <pc:docMk/>
            <pc:sldMk cId="2035958454" sldId="277"/>
            <ac:spMk id="3" creationId="{634F7DC6-DB8E-4FE4-80D5-A2C8FE8C71BE}"/>
          </ac:spMkLst>
        </pc:spChg>
        <pc:spChg chg="del">
          <ac:chgData name="Marcia Moraes" userId="c9c67e8a-58e2-4733-9a1c-5d44fec4775b" providerId="ADAL" clId="{53741CE1-D3A2-46FF-9696-CE781C34CE81}" dt="2023-04-25T18:38:02.473" v="441" actId="478"/>
          <ac:spMkLst>
            <pc:docMk/>
            <pc:sldMk cId="2035958454" sldId="277"/>
            <ac:spMk id="5" creationId="{2535E79B-54EA-4EBD-A718-4C825B1A6CAB}"/>
          </ac:spMkLst>
        </pc:spChg>
        <pc:spChg chg="mod">
          <ac:chgData name="Marcia Moraes" userId="c9c67e8a-58e2-4733-9a1c-5d44fec4775b" providerId="ADAL" clId="{53741CE1-D3A2-46FF-9696-CE781C34CE81}" dt="2023-04-25T18:46:54.083" v="474" actId="255"/>
          <ac:spMkLst>
            <pc:docMk/>
            <pc:sldMk cId="2035958454" sldId="277"/>
            <ac:spMk id="6" creationId="{B08C3848-700C-42B2-8065-7B748D9FBAAE}"/>
          </ac:spMkLst>
        </pc:spChg>
        <pc:spChg chg="add del">
          <ac:chgData name="Marcia Moraes" userId="c9c67e8a-58e2-4733-9a1c-5d44fec4775b" providerId="ADAL" clId="{53741CE1-D3A2-46FF-9696-CE781C34CE81}" dt="2023-04-25T18:46:37.580" v="466" actId="478"/>
          <ac:spMkLst>
            <pc:docMk/>
            <pc:sldMk cId="2035958454" sldId="277"/>
            <ac:spMk id="13" creationId="{6BD54D72-46A0-4A0E-8E26-A352D3568929}"/>
          </ac:spMkLst>
        </pc:spChg>
        <pc:spChg chg="add mod">
          <ac:chgData name="Marcia Moraes" userId="c9c67e8a-58e2-4733-9a1c-5d44fec4775b" providerId="ADAL" clId="{53741CE1-D3A2-46FF-9696-CE781C34CE81}" dt="2023-04-25T18:50:21.850" v="608" actId="20577"/>
          <ac:spMkLst>
            <pc:docMk/>
            <pc:sldMk cId="2035958454" sldId="277"/>
            <ac:spMk id="14" creationId="{78CD2659-0EAB-41DA-8D4E-B36180B9D407}"/>
          </ac:spMkLst>
        </pc:spChg>
        <pc:picChg chg="del">
          <ac:chgData name="Marcia Moraes" userId="c9c67e8a-58e2-4733-9a1c-5d44fec4775b" providerId="ADAL" clId="{53741CE1-D3A2-46FF-9696-CE781C34CE81}" dt="2023-04-25T18:36:50.530" v="434" actId="478"/>
          <ac:picMkLst>
            <pc:docMk/>
            <pc:sldMk cId="2035958454" sldId="277"/>
            <ac:picMk id="1028" creationId="{5DF9709B-3EF1-45A7-AEAA-2D3E4A7CE6D4}"/>
          </ac:picMkLst>
        </pc:picChg>
        <pc:picChg chg="del">
          <ac:chgData name="Marcia Moraes" userId="c9c67e8a-58e2-4733-9a1c-5d44fec4775b" providerId="ADAL" clId="{53741CE1-D3A2-46FF-9696-CE781C34CE81}" dt="2023-04-25T18:36:49.335" v="433" actId="478"/>
          <ac:picMkLst>
            <pc:docMk/>
            <pc:sldMk cId="2035958454" sldId="277"/>
            <ac:picMk id="1030" creationId="{414F6D0E-381A-482C-9D21-E392DA1B24CA}"/>
          </ac:picMkLst>
        </pc:picChg>
        <pc:picChg chg="add mod">
          <ac:chgData name="Marcia Moraes" userId="c9c67e8a-58e2-4733-9a1c-5d44fec4775b" providerId="ADAL" clId="{53741CE1-D3A2-46FF-9696-CE781C34CE81}" dt="2023-04-25T18:37:27.497" v="436" actId="1076"/>
          <ac:picMkLst>
            <pc:docMk/>
            <pc:sldMk cId="2035958454" sldId="277"/>
            <ac:picMk id="2050" creationId="{AE9F02A4-9EE4-49F3-B8B5-95FABC48CB0A}"/>
          </ac:picMkLst>
        </pc:picChg>
        <pc:picChg chg="add mod">
          <ac:chgData name="Marcia Moraes" userId="c9c67e8a-58e2-4733-9a1c-5d44fec4775b" providerId="ADAL" clId="{53741CE1-D3A2-46FF-9696-CE781C34CE81}" dt="2023-04-25T18:41:37.576" v="445" actId="1076"/>
          <ac:picMkLst>
            <pc:docMk/>
            <pc:sldMk cId="2035958454" sldId="277"/>
            <ac:picMk id="2052" creationId="{195D0A64-DF3A-4053-84B1-F4A7324547BB}"/>
          </ac:picMkLst>
        </pc:picChg>
        <pc:picChg chg="add del mod">
          <ac:chgData name="Marcia Moraes" userId="c9c67e8a-58e2-4733-9a1c-5d44fec4775b" providerId="ADAL" clId="{53741CE1-D3A2-46FF-9696-CE781C34CE81}" dt="2023-04-25T18:41:44.154" v="448" actId="478"/>
          <ac:picMkLst>
            <pc:docMk/>
            <pc:sldMk cId="2035958454" sldId="277"/>
            <ac:picMk id="2054" creationId="{C3D22791-844E-40E0-845F-19A4AAB25DB8}"/>
          </ac:picMkLst>
        </pc:picChg>
        <pc:picChg chg="add del mod">
          <ac:chgData name="Marcia Moraes" userId="c9c67e8a-58e2-4733-9a1c-5d44fec4775b" providerId="ADAL" clId="{53741CE1-D3A2-46FF-9696-CE781C34CE81}" dt="2023-04-25T18:42:13.673" v="451" actId="478"/>
          <ac:picMkLst>
            <pc:docMk/>
            <pc:sldMk cId="2035958454" sldId="277"/>
            <ac:picMk id="2056" creationId="{022BD90D-1351-4499-939E-1D8D2CED8403}"/>
          </ac:picMkLst>
        </pc:picChg>
        <pc:picChg chg="add mod">
          <ac:chgData name="Marcia Moraes" userId="c9c67e8a-58e2-4733-9a1c-5d44fec4775b" providerId="ADAL" clId="{53741CE1-D3A2-46FF-9696-CE781C34CE81}" dt="2023-04-25T18:42:44.735" v="454" actId="1076"/>
          <ac:picMkLst>
            <pc:docMk/>
            <pc:sldMk cId="2035958454" sldId="277"/>
            <ac:picMk id="2058" creationId="{9F5D5982-89D2-4D45-B9AC-AAE61A11A5C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7E51A5-B478-1E40-8CBB-0DAA8831E99D}" type="datetimeFigureOut">
              <a:rPr lang="en-US" smtClean="0"/>
              <a:t>4/25/2023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FAAD578-DED7-9640-8F31-2B6A02B2A2D3}" type="slidenum">
              <a:rPr lang="en-US" smtClean="0"/>
              <a:t>‹#›</a:t>
            </a:fld>
            <a:endParaRPr lang="en-US"/>
          </a:p>
        </p:txBody>
      </p:sp>
    </p:spTree>
    <p:extLst>
      <p:ext uri="{BB962C8B-B14F-4D97-AF65-F5344CB8AC3E}">
        <p14:creationId xmlns:p14="http://schemas.microsoft.com/office/powerpoint/2010/main" val="3475778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D587F-861E-6740-9643-E3DDAE89B8D6}"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32F50-0B60-B34B-8422-4E195A5AE2C1}" type="slidenum">
              <a:rPr lang="en-US" smtClean="0"/>
              <a:t>‹#›</a:t>
            </a:fld>
            <a:endParaRPr lang="en-US"/>
          </a:p>
        </p:txBody>
      </p:sp>
    </p:spTree>
    <p:extLst>
      <p:ext uri="{BB962C8B-B14F-4D97-AF65-F5344CB8AC3E}">
        <p14:creationId xmlns:p14="http://schemas.microsoft.com/office/powerpoint/2010/main" val="15685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Green Dots CSU">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827882" y="6733969"/>
            <a:ext cx="3520440" cy="787424"/>
          </a:xfrm>
          <a:prstGeom prst="rect">
            <a:avLst/>
          </a:prstGeom>
        </p:spPr>
      </p:pic>
    </p:spTree>
    <p:extLst>
      <p:ext uri="{BB962C8B-B14F-4D97-AF65-F5344CB8AC3E}">
        <p14:creationId xmlns:p14="http://schemas.microsoft.com/office/powerpoint/2010/main" val="1225530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Whit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p>
            <a:r>
              <a:rPr lang="en-US" dirty="0"/>
              <a:t>Section Header Goes Here</a:t>
            </a:r>
          </a:p>
        </p:txBody>
      </p:sp>
      <p:sp>
        <p:nvSpPr>
          <p:cNvPr id="4" name="Text Placeholder 24"/>
          <p:cNvSpPr>
            <a:spLocks noGrp="1"/>
          </p:cNvSpPr>
          <p:nvPr>
            <p:ph type="body" sz="quarter" idx="10" hasCustomPrompt="1"/>
          </p:nvPr>
        </p:nvSpPr>
        <p:spPr>
          <a:xfrm>
            <a:off x="3445328" y="4381997"/>
            <a:ext cx="9744199" cy="486543"/>
          </a:xfrm>
        </p:spPr>
        <p:txBody>
          <a:bodyPr wrap="square">
            <a:spAutoFit/>
          </a:bodyPr>
          <a:lstStyle>
            <a:lvl1pPr marL="0" indent="0">
              <a:buNone/>
              <a:defRPr baseline="0"/>
            </a:lvl1pPr>
          </a:lstStyle>
          <a:p>
            <a:pPr lvl="0"/>
            <a:r>
              <a:rPr lang="en-US" dirty="0"/>
              <a:t>Section subhead goes here</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1"/>
            <a:ext cx="2572933" cy="7772400"/>
          </a:xfrm>
          <a:prstGeom prst="rect">
            <a:avLst/>
          </a:prstGeom>
        </p:spPr>
      </p:pic>
    </p:spTree>
    <p:extLst>
      <p:ext uri="{BB962C8B-B14F-4D97-AF65-F5344CB8AC3E}">
        <p14:creationId xmlns:p14="http://schemas.microsoft.com/office/powerpoint/2010/main" val="9310047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2036701" y="2797385"/>
            <a:ext cx="9744199" cy="1015663"/>
          </a:xfrm>
          <a:prstGeom prst="rect">
            <a:avLst/>
          </a:prstGeom>
        </p:spPr>
        <p:txBody>
          <a:bodyPr vert="horz" wrap="square" lIns="91440" tIns="91440" rIns="91440" bIns="91440" rtlCol="0" anchor="ctr" anchorCtr="0">
            <a:spAutoFit/>
          </a:bodyPr>
          <a:lstStyle>
            <a:lvl1pPr algn="ctr">
              <a:defRPr>
                <a:solidFill>
                  <a:schemeClr val="tx1"/>
                </a:solidFill>
              </a:defRPr>
            </a:lvl1pPr>
          </a:lstStyle>
          <a:p>
            <a:r>
              <a:rPr lang="en-US" dirty="0"/>
              <a:t>“Quote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21" t="28562" r="1" b="57447"/>
          <a:stretch/>
        </p:blipFill>
        <p:spPr>
          <a:xfrm>
            <a:off x="246888" y="6034881"/>
            <a:ext cx="13267944" cy="1883823"/>
          </a:xfrm>
          <a:prstGeom prst="rect">
            <a:avLst/>
          </a:prstGeom>
        </p:spPr>
      </p:pic>
    </p:spTree>
    <p:extLst>
      <p:ext uri="{BB962C8B-B14F-4D97-AF65-F5344CB8AC3E}">
        <p14:creationId xmlns:p14="http://schemas.microsoft.com/office/powerpoint/2010/main" val="527404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Ref idx="1001">
        <a:schemeClr val="bg2"/>
      </p:bgRef>
    </p:bg>
    <p:spTree>
      <p:nvGrpSpPr>
        <p:cNvPr id="1" name=""/>
        <p:cNvGrpSpPr/>
        <p:nvPr/>
      </p:nvGrpSpPr>
      <p:grpSpPr>
        <a:xfrm>
          <a:off x="0" y="0"/>
          <a:ext cx="0" cy="0"/>
          <a:chOff x="0" y="0"/>
          <a:chExt cx="0" cy="0"/>
        </a:xfrm>
      </p:grpSpPr>
      <p:sp>
        <p:nvSpPr>
          <p:cNvPr id="12" name="Text Placeholder 24"/>
          <p:cNvSpPr>
            <a:spLocks noGrp="1"/>
          </p:cNvSpPr>
          <p:nvPr>
            <p:ph type="body" sz="quarter" idx="10" hasCustomPrompt="1"/>
          </p:nvPr>
        </p:nvSpPr>
        <p:spPr>
          <a:xfrm>
            <a:off x="742950"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grpSp>
        <p:nvGrpSpPr>
          <p:cNvPr id="6" name="Group 5"/>
          <p:cNvGrpSpPr/>
          <p:nvPr userDrawn="1"/>
        </p:nvGrpSpPr>
        <p:grpSpPr>
          <a:xfrm>
            <a:off x="0" y="6796748"/>
            <a:ext cx="13817600" cy="617143"/>
            <a:chOff x="0" y="6739600"/>
            <a:chExt cx="13817600" cy="617143"/>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6778192"/>
              <a:ext cx="6449921" cy="539962"/>
            </a:xfrm>
            <a:prstGeom prst="rect">
              <a:avLst/>
            </a:prstGeom>
          </p:spPr>
        </p:pic>
        <p:pic>
          <p:nvPicPr>
            <p:cNvPr id="11" name="Picture 10"/>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rot="10800000">
              <a:off x="7367679" y="6778192"/>
              <a:ext cx="6449921" cy="539962"/>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00229" y="6739600"/>
              <a:ext cx="617143" cy="617143"/>
            </a:xfrm>
            <a:prstGeom prst="rect">
              <a:avLst/>
            </a:prstGeom>
          </p:spPr>
        </p:pic>
      </p:grpSp>
      <p:sp>
        <p:nvSpPr>
          <p:cNvPr id="14" name="Text Placeholder 24"/>
          <p:cNvSpPr>
            <a:spLocks noGrp="1"/>
          </p:cNvSpPr>
          <p:nvPr>
            <p:ph type="body" sz="quarter" idx="11" hasCustomPrompt="1"/>
          </p:nvPr>
        </p:nvSpPr>
        <p:spPr>
          <a:xfrm>
            <a:off x="5106473"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
        <p:nvSpPr>
          <p:cNvPr id="15" name="Text Placeholder 24"/>
          <p:cNvSpPr>
            <a:spLocks noGrp="1"/>
          </p:cNvSpPr>
          <p:nvPr>
            <p:ph type="body" sz="quarter" idx="12" hasCustomPrompt="1"/>
          </p:nvPr>
        </p:nvSpPr>
        <p:spPr>
          <a:xfrm>
            <a:off x="9469996" y="2728873"/>
            <a:ext cx="3604654" cy="627864"/>
          </a:xfrm>
        </p:spPr>
        <p:txBody>
          <a:bodyPr wrap="square" numCol="1" anchor="ctr" anchorCtr="0">
            <a:spAutoFit/>
          </a:bodyPr>
          <a:lstStyle>
            <a:lvl1pPr marL="0" indent="0" algn="ctr">
              <a:buNone/>
              <a:defRPr sz="240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Text Goes Here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and Green Ba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9144000" cy="7772400"/>
          </a:xfrm>
        </p:spPr>
        <p:txBody>
          <a:bodyPr anchor="ctr" anchorCtr="0">
            <a:noAutofit/>
          </a:bodyPr>
          <a:lstStyle>
            <a:lvl1pPr marL="0" indent="0" algn="ctr">
              <a:buNone/>
              <a:defRPr baseline="0"/>
            </a:lvl1pPr>
          </a:lstStyle>
          <a:p>
            <a:r>
              <a:rPr lang="en-US" dirty="0"/>
              <a:t>Click to insert photo</a:t>
            </a:r>
          </a:p>
        </p:txBody>
      </p:sp>
      <p:sp>
        <p:nvSpPr>
          <p:cNvPr id="2" name="Rectangle 1"/>
          <p:cNvSpPr/>
          <p:nvPr userDrawn="1"/>
        </p:nvSpPr>
        <p:spPr>
          <a:xfrm>
            <a:off x="9144000" y="0"/>
            <a:ext cx="4673600" cy="7772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Placeholder 1"/>
          <p:cNvSpPr>
            <a:spLocks noGrp="1"/>
          </p:cNvSpPr>
          <p:nvPr>
            <p:ph type="title" hasCustomPrompt="1"/>
          </p:nvPr>
        </p:nvSpPr>
        <p:spPr>
          <a:xfrm>
            <a:off x="9560560" y="2842090"/>
            <a:ext cx="3840480" cy="533740"/>
          </a:xfrm>
          <a:prstGeom prst="rect">
            <a:avLst/>
          </a:prstGeom>
        </p:spPr>
        <p:txBody>
          <a:bodyPr vert="horz" wrap="square" lIns="101858" tIns="50929" rIns="101858" bIns="50929" rtlCol="0" anchor="b" anchorCtr="0">
            <a:spAutoFit/>
          </a:bodyPr>
          <a:lstStyle>
            <a:lvl1pPr algn="ctr">
              <a:defRPr sz="2800" b="0">
                <a:solidFill>
                  <a:schemeClr val="bg1"/>
                </a:solidFill>
              </a:defRPr>
            </a:lvl1pPr>
          </a:lstStyle>
          <a:p>
            <a:r>
              <a:rPr lang="en-US" dirty="0"/>
              <a:t>Copy Goes Here</a:t>
            </a:r>
          </a:p>
        </p:txBody>
      </p:sp>
      <p:sp>
        <p:nvSpPr>
          <p:cNvPr id="4" name="Text Placeholder 3"/>
          <p:cNvSpPr>
            <a:spLocks noGrp="1"/>
          </p:cNvSpPr>
          <p:nvPr>
            <p:ph type="body" sz="quarter" idx="11" hasCustomPrompt="1"/>
          </p:nvPr>
        </p:nvSpPr>
        <p:spPr>
          <a:xfrm>
            <a:off x="9560560" y="3886200"/>
            <a:ext cx="3840480" cy="500458"/>
          </a:xfrm>
        </p:spPr>
        <p:txBody>
          <a:bodyPr wrap="square">
            <a:spAutoFit/>
          </a:bodyPr>
          <a:lstStyle>
            <a:lvl1pPr marL="0" indent="0" algn="ctr">
              <a:lnSpc>
                <a:spcPct val="114000"/>
              </a:lnSpc>
              <a:buNone/>
              <a:defRPr baseline="0">
                <a:solidFill>
                  <a:schemeClr val="bg1"/>
                </a:solidFill>
              </a:defRPr>
            </a:lvl1pPr>
          </a:lstStyle>
          <a:p>
            <a:pPr lvl="0"/>
            <a:r>
              <a:rPr lang="en-US" dirty="0"/>
              <a:t>Supporting text goes here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932416" y="6948176"/>
            <a:ext cx="488944" cy="488944"/>
          </a:xfrm>
          <a:prstGeom prst="rect">
            <a:avLst/>
          </a:prstGeom>
        </p:spPr>
      </p:pic>
    </p:spTree>
    <p:extLst>
      <p:ext uri="{BB962C8B-B14F-4D97-AF65-F5344CB8AC3E}">
        <p14:creationId xmlns:p14="http://schemas.microsoft.com/office/powerpoint/2010/main" val="4559939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Photo Righ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21745" y="982462"/>
            <a:ext cx="4862405" cy="1661993"/>
          </a:xfrm>
        </p:spPr>
        <p:txBody>
          <a:bodyPr anchor="t" anchorCtr="0"/>
          <a:lstStyle>
            <a:lvl1pPr>
              <a:defRPr sz="4800"/>
            </a:lvl1pPr>
          </a:lstStyle>
          <a:p>
            <a:r>
              <a:rPr lang="en-US" dirty="0"/>
              <a:t>Headline Copy Goes Here</a:t>
            </a:r>
          </a:p>
        </p:txBody>
      </p:sp>
      <p:sp>
        <p:nvSpPr>
          <p:cNvPr id="7" name="Content Placeholder 2"/>
          <p:cNvSpPr>
            <a:spLocks noGrp="1"/>
          </p:cNvSpPr>
          <p:nvPr>
            <p:ph idx="1"/>
          </p:nvPr>
        </p:nvSpPr>
        <p:spPr>
          <a:xfrm>
            <a:off x="621745"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9"/>
          <p:cNvSpPr>
            <a:spLocks noGrp="1"/>
          </p:cNvSpPr>
          <p:nvPr>
            <p:ph type="pic" sz="quarter" idx="13" hasCustomPrompt="1"/>
          </p:nvPr>
        </p:nvSpPr>
        <p:spPr>
          <a:xfrm>
            <a:off x="6105893"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E3A2D58C-F1E7-2C4F-8CE9-F5D5E5E4D827}"/>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7015BA8-AF5B-B142-AFA9-18BB34B0C5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9127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Photo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33452" y="982462"/>
            <a:ext cx="4862405" cy="1661993"/>
          </a:xfrm>
        </p:spPr>
        <p:txBody>
          <a:bodyPr anchor="t" anchorCtr="0"/>
          <a:lstStyle>
            <a:lvl1pPr>
              <a:defRPr sz="4800"/>
            </a:lvl1pPr>
          </a:lstStyle>
          <a:p>
            <a:r>
              <a:rPr lang="en-US" dirty="0"/>
              <a:t>Headline Copy Goes Here</a:t>
            </a:r>
          </a:p>
        </p:txBody>
      </p:sp>
      <p:sp>
        <p:nvSpPr>
          <p:cNvPr id="3" name="Content Placeholder 2"/>
          <p:cNvSpPr>
            <a:spLocks noGrp="1"/>
          </p:cNvSpPr>
          <p:nvPr>
            <p:ph idx="1"/>
          </p:nvPr>
        </p:nvSpPr>
        <p:spPr>
          <a:xfrm>
            <a:off x="8333452" y="3052261"/>
            <a:ext cx="4862404" cy="1975926"/>
          </a:xfrm>
        </p:spPr>
        <p:txBody>
          <a:bodyPr/>
          <a:lstStyle>
            <a:lvl1pPr>
              <a:defRPr>
                <a:solidFill>
                  <a:srgbClr val="092529"/>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Picture Placeholder 9"/>
          <p:cNvSpPr>
            <a:spLocks noGrp="1"/>
          </p:cNvSpPr>
          <p:nvPr>
            <p:ph type="pic" sz="quarter" idx="13" hasCustomPrompt="1"/>
          </p:nvPr>
        </p:nvSpPr>
        <p:spPr>
          <a:xfrm>
            <a:off x="2" y="0"/>
            <a:ext cx="7711707" cy="7772400"/>
          </a:xfrm>
        </p:spPr>
        <p:txBody>
          <a:bodyPr anchor="ctr" anchorCtr="0">
            <a:noAutofit/>
          </a:bodyPr>
          <a:lstStyle>
            <a:lvl1pPr marL="0" indent="0" algn="ctr">
              <a:buNone/>
              <a:defRPr>
                <a:solidFill>
                  <a:schemeClr val="tx1"/>
                </a:solidFill>
              </a:defRPr>
            </a:lvl1pPr>
          </a:lstStyle>
          <a:p>
            <a:r>
              <a:rPr lang="en-US" dirty="0"/>
              <a:t>Click to insert photo</a:t>
            </a:r>
          </a:p>
        </p:txBody>
      </p:sp>
      <p:sp>
        <p:nvSpPr>
          <p:cNvPr id="5" name="Rectangle 4">
            <a:extLst>
              <a:ext uri="{FF2B5EF4-FFF2-40B4-BE49-F238E27FC236}">
                <a16:creationId xmlns:a16="http://schemas.microsoft.com/office/drawing/2014/main" id="{A03417E2-5A79-F04D-8FCD-8556C2E6AF42}"/>
              </a:ext>
            </a:extLst>
          </p:cNvPr>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AF1CC3-AA21-684F-9E71-1EFCBAE990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spTree>
    <p:extLst>
      <p:ext uri="{BB962C8B-B14F-4D97-AF65-F5344CB8AC3E}">
        <p14:creationId xmlns:p14="http://schemas.microsoft.com/office/powerpoint/2010/main" val="194407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and Header">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0" y="0"/>
            <a:ext cx="13817600" cy="6400800"/>
          </a:xfrm>
        </p:spPr>
        <p:txBody>
          <a:bodyPr anchor="ctr" anchorCtr="0">
            <a:noAutofit/>
          </a:bodyPr>
          <a:lstStyle>
            <a:lvl1pPr marL="0" indent="0" algn="ctr">
              <a:buNone/>
              <a:defRPr baseline="0"/>
            </a:lvl1pPr>
          </a:lstStyle>
          <a:p>
            <a:r>
              <a:rPr lang="en-US" dirty="0"/>
              <a:t>Click to insert photo</a:t>
            </a:r>
          </a:p>
        </p:txBody>
      </p:sp>
      <p:sp>
        <p:nvSpPr>
          <p:cNvPr id="11" name="Title Placeholder 1"/>
          <p:cNvSpPr>
            <a:spLocks noGrp="1"/>
          </p:cNvSpPr>
          <p:nvPr>
            <p:ph type="title" hasCustomPrompt="1"/>
          </p:nvPr>
        </p:nvSpPr>
        <p:spPr>
          <a:xfrm>
            <a:off x="400424" y="6654703"/>
            <a:ext cx="13016751" cy="779320"/>
          </a:xfrm>
          <a:prstGeom prst="rect">
            <a:avLst/>
          </a:prstGeom>
        </p:spPr>
        <p:txBody>
          <a:bodyPr vert="horz" wrap="square" lIns="101858" tIns="50929" rIns="101858" bIns="50929" rtlCol="0" anchor="t" anchorCtr="0">
            <a:spAutoFit/>
          </a:bodyPr>
          <a:lstStyle>
            <a:lvl1pPr>
              <a:defRPr sz="4396"/>
            </a:lvl1pPr>
          </a:lstStyle>
          <a:p>
            <a:r>
              <a:rPr lang="en-US" dirty="0"/>
              <a:t>Headline Copy Here</a:t>
            </a:r>
          </a:p>
        </p:txBody>
      </p:sp>
    </p:spTree>
    <p:extLst>
      <p:ext uri="{BB962C8B-B14F-4D97-AF65-F5344CB8AC3E}">
        <p14:creationId xmlns:p14="http://schemas.microsoft.com/office/powerpoint/2010/main" val="2754593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3817600" cy="7772400"/>
          </a:xfrm>
        </p:spPr>
        <p:txBody>
          <a:bodyPr anchor="ctr" anchorCtr="0">
            <a:noAutofit/>
          </a:bodyPr>
          <a:lstStyle>
            <a:lvl1pPr marL="0" indent="0" algn="ctr">
              <a:buNone/>
              <a:defRPr baseline="0"/>
            </a:lvl1pPr>
          </a:lstStyle>
          <a:p>
            <a:r>
              <a:rPr lang="en-US" dirty="0"/>
              <a:t>Click to insert photo</a:t>
            </a:r>
          </a:p>
        </p:txBody>
      </p:sp>
    </p:spTree>
    <p:extLst>
      <p:ext uri="{BB962C8B-B14F-4D97-AF65-F5344CB8AC3E}">
        <p14:creationId xmlns:p14="http://schemas.microsoft.com/office/powerpoint/2010/main" val="643642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and Conten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150030" y="2317590"/>
            <a:ext cx="4039498" cy="1286510"/>
          </a:xfrm>
          <a:prstGeom prst="rect">
            <a:avLst/>
          </a:prstGeom>
        </p:spPr>
        <p:txBody>
          <a:bodyPr vert="horz" wrap="square" lIns="101858" tIns="50929" rIns="101858" bIns="50929" rtlCol="0" anchor="t" anchorCtr="0">
            <a:spAutoFit/>
          </a:bodyPr>
          <a:lstStyle>
            <a:lvl1pPr>
              <a:defRPr sz="3846"/>
            </a:lvl1pPr>
          </a:lstStyle>
          <a:p>
            <a:r>
              <a:rPr lang="en-US"/>
              <a:t>Click to edit Master title style</a:t>
            </a:r>
            <a:endParaRPr lang="en-US" dirty="0"/>
          </a:p>
        </p:txBody>
      </p:sp>
      <p:sp>
        <p:nvSpPr>
          <p:cNvPr id="4" name="Text Placeholder 3"/>
          <p:cNvSpPr>
            <a:spLocks noGrp="1"/>
          </p:cNvSpPr>
          <p:nvPr>
            <p:ph type="body" sz="quarter" idx="11"/>
          </p:nvPr>
        </p:nvSpPr>
        <p:spPr>
          <a:xfrm>
            <a:off x="9150030" y="3729514"/>
            <a:ext cx="4039498" cy="468975"/>
          </a:xfrm>
        </p:spPr>
        <p:txBody>
          <a:bodyPr wrap="square">
            <a:spAutoFit/>
          </a:bodyPr>
          <a:lstStyle>
            <a:lvl1pPr marL="0" indent="0" algn="l">
              <a:lnSpc>
                <a:spcPct val="114000"/>
              </a:lnSpc>
              <a:buNone/>
              <a:defRPr>
                <a:solidFill>
                  <a:srgbClr val="092529"/>
                </a:solidFill>
              </a:defRPr>
            </a:lvl1pPr>
          </a:lstStyle>
          <a:p>
            <a:pPr lvl="0"/>
            <a:r>
              <a:rPr lang="en-US"/>
              <a:t>Click to edit Master text styles</a:t>
            </a:r>
          </a:p>
        </p:txBody>
      </p:sp>
      <p:sp>
        <p:nvSpPr>
          <p:cNvPr id="3" name="Chart Placeholder 2"/>
          <p:cNvSpPr>
            <a:spLocks noGrp="1"/>
          </p:cNvSpPr>
          <p:nvPr>
            <p:ph type="chart" sz="quarter" idx="12" hasCustomPrompt="1"/>
          </p:nvPr>
        </p:nvSpPr>
        <p:spPr>
          <a:xfrm>
            <a:off x="1269232" y="1443039"/>
            <a:ext cx="6863004" cy="4996263"/>
          </a:xfrm>
        </p:spPr>
        <p:txBody>
          <a:bodyPr anchor="ctr" anchorCtr="0">
            <a:normAutofit/>
          </a:bodyPr>
          <a:lstStyle>
            <a:lvl1pPr marL="0" indent="0" algn="ctr">
              <a:buNone/>
              <a:defRPr/>
            </a:lvl1pPr>
          </a:lstStyle>
          <a:p>
            <a:r>
              <a:rPr lang="en-US" dirty="0"/>
              <a:t>Click to add chart</a:t>
            </a:r>
          </a:p>
        </p:txBody>
      </p:sp>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1870245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9352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en Dots UnitID">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t="29516" r="52955" b="10580"/>
          <a:stretch/>
        </p:blipFill>
        <p:spPr>
          <a:xfrm>
            <a:off x="7816145" y="1"/>
            <a:ext cx="6001456" cy="7772400"/>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16578615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grpSp>
        <p:nvGrpSpPr>
          <p:cNvPr id="5" name="Group 4"/>
          <p:cNvGrpSpPr/>
          <p:nvPr userDrawn="1"/>
        </p:nvGrpSpPr>
        <p:grpSpPr>
          <a:xfrm>
            <a:off x="0" y="7372350"/>
            <a:ext cx="13817600" cy="400052"/>
            <a:chOff x="0" y="7372350"/>
            <a:chExt cx="13817600" cy="400052"/>
          </a:xfrm>
        </p:grpSpPr>
        <p:sp>
          <p:nvSpPr>
            <p:cNvPr id="6" name="Rectangle 5"/>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8" name="Rectangle 7"/>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Green">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97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Green Dots">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6240" r="31394"/>
          <a:stretch/>
        </p:blipFill>
        <p:spPr>
          <a:xfrm>
            <a:off x="8406691" y="0"/>
            <a:ext cx="5410909" cy="7566210"/>
          </a:xfrm>
          <a:prstGeom prst="rect">
            <a:avLst/>
          </a:prstGeom>
        </p:spPr>
      </p:pic>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spTree>
    <p:extLst>
      <p:ext uri="{BB962C8B-B14F-4D97-AF65-F5344CB8AC3E}">
        <p14:creationId xmlns:p14="http://schemas.microsoft.com/office/powerpoint/2010/main" val="674827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Green Ram">
    <p:bg>
      <p:bgPr>
        <a:solidFill>
          <a:schemeClr val="tx2"/>
        </a:solidFill>
        <a:effectLst/>
      </p:bgPr>
    </p:bg>
    <p:spTree>
      <p:nvGrpSpPr>
        <p:cNvPr id="1" name=""/>
        <p:cNvGrpSpPr/>
        <p:nvPr/>
      </p:nvGrpSpPr>
      <p:grpSpPr>
        <a:xfrm>
          <a:off x="0" y="0"/>
          <a:ext cx="0" cy="0"/>
          <a:chOff x="0" y="0"/>
          <a:chExt cx="0" cy="0"/>
        </a:xfrm>
      </p:grpSpPr>
      <p:sp>
        <p:nvSpPr>
          <p:cNvPr id="11" name="Title 1"/>
          <p:cNvSpPr txBox="1">
            <a:spLocks/>
          </p:cNvSpPr>
          <p:nvPr userDrawn="1"/>
        </p:nvSpPr>
        <p:spPr>
          <a:xfrm>
            <a:off x="729343" y="4199229"/>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bg1"/>
                </a:solidFill>
                <a:latin typeface="Vitesse Light" charset="0"/>
                <a:ea typeface="Vitesse Light" charset="0"/>
                <a:cs typeface="Vitesse Light" charset="0"/>
              </a:rPr>
              <a:t>Thank you</a:t>
            </a:r>
          </a:p>
        </p:txBody>
      </p:sp>
      <p:cxnSp>
        <p:nvCxnSpPr>
          <p:cNvPr id="13" name="Straight Connector 12"/>
          <p:cNvCxnSpPr/>
          <p:nvPr userDrawn="1"/>
        </p:nvCxnSpPr>
        <p:spPr>
          <a:xfrm>
            <a:off x="881743" y="5936778"/>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0"/>
            <a:ext cx="3520440" cy="787424"/>
          </a:xfrm>
          <a:prstGeom prst="rect">
            <a:avLst/>
          </a:prstGeom>
        </p:spPr>
      </p:pic>
      <p:pic>
        <p:nvPicPr>
          <p:cNvPr id="8" name="Picture 7"/>
          <p:cNvPicPr>
            <a:picLocks noChangeAspect="1"/>
          </p:cNvPicPr>
          <p:nvPr userDrawn="1"/>
        </p:nvPicPr>
        <p:blipFill rotWithShape="1">
          <a:blip r:embed="rId3"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sp>
        <p:nvSpPr>
          <p:cNvPr id="5" name="Title 1"/>
          <p:cNvSpPr txBox="1">
            <a:spLocks/>
          </p:cNvSpPr>
          <p:nvPr userDrawn="1"/>
        </p:nvSpPr>
        <p:spPr>
          <a:xfrm>
            <a:off x="729343" y="4198802"/>
            <a:ext cx="12561453" cy="1107996"/>
          </a:xfrm>
          <a:prstGeom prst="rect">
            <a:avLst/>
          </a:prstGeom>
        </p:spPr>
        <p:txBody>
          <a:bodyPr vert="horz" lIns="91440" tIns="91440" rIns="91440" bIns="91440" rtlCol="0" anchor="b" anchorCtr="0">
            <a:spAutoFit/>
          </a:bodyPr>
          <a:lstStyle>
            <a:lvl1pPr algn="l" defTabSz="509292" rtl="0" eaLnBrk="1" latinLnBrk="0" hangingPunct="1">
              <a:spcBef>
                <a:spcPct val="0"/>
              </a:spcBef>
              <a:buNone/>
              <a:defRPr sz="4000" kern="1200">
                <a:solidFill>
                  <a:schemeClr val="tx1"/>
                </a:solidFill>
                <a:latin typeface="Century Gothic" charset="0"/>
                <a:ea typeface="Century Gothic" charset="0"/>
                <a:cs typeface="Century Gothic" charset="0"/>
              </a:defRPr>
            </a:lvl1pPr>
          </a:lstStyle>
          <a:p>
            <a:r>
              <a:rPr lang="en-US" sz="6000" b="0" i="0" dirty="0">
                <a:solidFill>
                  <a:schemeClr val="tx2"/>
                </a:solidFill>
                <a:latin typeface="Vitesse Light" charset="0"/>
                <a:ea typeface="Vitesse Light" charset="0"/>
                <a:cs typeface="Vitesse Light" charset="0"/>
              </a:rPr>
              <a:t>Thank you</a:t>
            </a:r>
          </a:p>
        </p:txBody>
      </p:sp>
      <p:cxnSp>
        <p:nvCxnSpPr>
          <p:cNvPr id="6" name="Straight Connector 5"/>
          <p:cNvCxnSpPr/>
          <p:nvPr userDrawn="1"/>
        </p:nvCxnSpPr>
        <p:spPr>
          <a:xfrm>
            <a:off x="881743" y="5936351"/>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6239" y="6320941"/>
            <a:ext cx="3520440" cy="787423"/>
          </a:xfrm>
          <a:prstGeom prst="rect">
            <a:avLst/>
          </a:prstGeom>
        </p:spPr>
      </p:pic>
    </p:spTree>
    <p:extLst>
      <p:ext uri="{BB962C8B-B14F-4D97-AF65-F5344CB8AC3E}">
        <p14:creationId xmlns:p14="http://schemas.microsoft.com/office/powerpoint/2010/main" val="1303660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3"/>
        <p:cNvGrpSpPr/>
        <p:nvPr/>
      </p:nvGrpSpPr>
      <p:grpSpPr>
        <a:xfrm>
          <a:off x="0" y="0"/>
          <a:ext cx="0" cy="0"/>
          <a:chOff x="0" y="0"/>
          <a:chExt cx="0" cy="0"/>
        </a:xfrm>
      </p:grpSpPr>
      <p:grpSp>
        <p:nvGrpSpPr>
          <p:cNvPr id="54" name="Google Shape;54;p14"/>
          <p:cNvGrpSpPr/>
          <p:nvPr/>
        </p:nvGrpSpPr>
        <p:grpSpPr>
          <a:xfrm>
            <a:off x="0" y="7372875"/>
            <a:ext cx="13849756" cy="400074"/>
            <a:chOff x="0" y="7372350"/>
            <a:chExt cx="13817700" cy="400053"/>
          </a:xfrm>
        </p:grpSpPr>
        <p:sp>
          <p:nvSpPr>
            <p:cNvPr id="55" name="Google Shape;55;p14"/>
            <p:cNvSpPr/>
            <p:nvPr/>
          </p:nvSpPr>
          <p:spPr>
            <a:xfrm>
              <a:off x="0" y="7372350"/>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a:solidFill>
                  <a:schemeClr val="lt1"/>
                </a:solidFill>
                <a:latin typeface="Arial"/>
                <a:ea typeface="Arial"/>
                <a:cs typeface="Arial"/>
                <a:sym typeface="Arial"/>
              </a:endParaRPr>
            </a:p>
          </p:txBody>
        </p:sp>
        <p:pic>
          <p:nvPicPr>
            <p:cNvPr id="56" name="Google Shape;56;p14"/>
            <p:cNvPicPr preferRelativeResize="0"/>
            <p:nvPr/>
          </p:nvPicPr>
          <p:blipFill rotWithShape="1">
            <a:blip r:embed="rId2">
              <a:alphaModFix/>
            </a:blip>
            <a:srcRect/>
            <a:stretch/>
          </p:blipFill>
          <p:spPr>
            <a:xfrm>
              <a:off x="152257" y="7372351"/>
              <a:ext cx="1788558" cy="400050"/>
            </a:xfrm>
            <a:prstGeom prst="rect">
              <a:avLst/>
            </a:prstGeom>
            <a:noFill/>
            <a:ln>
              <a:noFill/>
            </a:ln>
          </p:spPr>
        </p:pic>
        <p:sp>
          <p:nvSpPr>
            <p:cNvPr id="57" name="Google Shape;57;p14"/>
            <p:cNvSpPr/>
            <p:nvPr/>
          </p:nvSpPr>
          <p:spPr>
            <a:xfrm>
              <a:off x="0" y="7372351"/>
              <a:ext cx="13817700" cy="399900"/>
            </a:xfrm>
            <a:prstGeom prst="rect">
              <a:avLst/>
            </a:prstGeom>
            <a:solidFill>
              <a:schemeClr val="dk2"/>
            </a:solidFill>
            <a:ln>
              <a:noFill/>
            </a:ln>
          </p:spPr>
          <p:txBody>
            <a:bodyPr spcFirstLastPara="1" wrap="square" lIns="60500" tIns="30250" rIns="60500" bIns="30250" anchor="ctr" anchorCtr="0">
              <a:noAutofit/>
            </a:bodyPr>
            <a:lstStyle/>
            <a:p>
              <a:pPr marL="0" marR="0" lvl="0" indent="0" algn="ctr" rtl="0">
                <a:spcBef>
                  <a:spcPts val="0"/>
                </a:spcBef>
                <a:spcAft>
                  <a:spcPts val="0"/>
                </a:spcAft>
                <a:buNone/>
              </a:pPr>
              <a:endParaRPr sz="1964" b="0" i="0" u="none" strike="noStrike" cap="none">
                <a:solidFill>
                  <a:schemeClr val="lt1"/>
                </a:solidFill>
                <a:latin typeface="Arial"/>
                <a:ea typeface="Arial"/>
                <a:cs typeface="Arial"/>
                <a:sym typeface="Arial"/>
              </a:endParaRPr>
            </a:p>
          </p:txBody>
        </p:sp>
        <p:pic>
          <p:nvPicPr>
            <p:cNvPr id="58" name="Google Shape;58;p14"/>
            <p:cNvPicPr preferRelativeResize="0"/>
            <p:nvPr/>
          </p:nvPicPr>
          <p:blipFill rotWithShape="1">
            <a:blip r:embed="rId2">
              <a:alphaModFix/>
            </a:blip>
            <a:srcRect/>
            <a:stretch/>
          </p:blipFill>
          <p:spPr>
            <a:xfrm>
              <a:off x="152257" y="7372352"/>
              <a:ext cx="1788558" cy="400050"/>
            </a:xfrm>
            <a:prstGeom prst="rect">
              <a:avLst/>
            </a:prstGeom>
            <a:noFill/>
            <a:ln>
              <a:noFill/>
            </a:ln>
          </p:spPr>
        </p:pic>
      </p:grpSp>
      <p:sp>
        <p:nvSpPr>
          <p:cNvPr id="59" name="Google Shape;59;p14"/>
          <p:cNvSpPr txBox="1">
            <a:spLocks noGrp="1"/>
          </p:cNvSpPr>
          <p:nvPr>
            <p:ph type="title"/>
          </p:nvPr>
        </p:nvSpPr>
        <p:spPr>
          <a:xfrm>
            <a:off x="628075" y="905258"/>
            <a:ext cx="12561413" cy="1015467"/>
          </a:xfrm>
          <a:prstGeom prst="rect">
            <a:avLst/>
          </a:prstGeom>
          <a:noFill/>
          <a:ln>
            <a:noFill/>
          </a:ln>
        </p:spPr>
        <p:txBody>
          <a:bodyPr spcFirstLastPara="1" wrap="square" lIns="60500" tIns="60500" rIns="60500" bIns="60500" anchor="b" anchorCtr="0">
            <a:noAutofit/>
          </a:bodyPr>
          <a:lstStyle>
            <a:lvl1pPr marR="0" lvl="0" algn="l" rtl="0">
              <a:spcBef>
                <a:spcPts val="0"/>
              </a:spcBef>
              <a:spcAft>
                <a:spcPts val="0"/>
              </a:spcAft>
              <a:buClr>
                <a:schemeClr val="dk2"/>
              </a:buClr>
              <a:buSzPts val="3600"/>
              <a:buFont typeface="Arial"/>
              <a:buNone/>
              <a:defRPr sz="5440" b="0" i="0" u="none" strike="noStrike" cap="none">
                <a:solidFill>
                  <a:schemeClr val="dk2"/>
                </a:solidFill>
                <a:latin typeface="Arial"/>
                <a:ea typeface="Arial"/>
                <a:cs typeface="Arial"/>
                <a:sym typeface="Arial"/>
              </a:defRPr>
            </a:lvl1pPr>
            <a:lvl2pPr lvl="1" rtl="0">
              <a:spcBef>
                <a:spcPts val="0"/>
              </a:spcBef>
              <a:spcAft>
                <a:spcPts val="0"/>
              </a:spcAft>
              <a:buSzPts val="900"/>
              <a:buNone/>
              <a:defRPr sz="1813"/>
            </a:lvl2pPr>
            <a:lvl3pPr lvl="2" rtl="0">
              <a:spcBef>
                <a:spcPts val="0"/>
              </a:spcBef>
              <a:spcAft>
                <a:spcPts val="0"/>
              </a:spcAft>
              <a:buSzPts val="900"/>
              <a:buNone/>
              <a:defRPr sz="1813"/>
            </a:lvl3pPr>
            <a:lvl4pPr lvl="3" rtl="0">
              <a:spcBef>
                <a:spcPts val="0"/>
              </a:spcBef>
              <a:spcAft>
                <a:spcPts val="0"/>
              </a:spcAft>
              <a:buSzPts val="900"/>
              <a:buNone/>
              <a:defRPr sz="1813"/>
            </a:lvl4pPr>
            <a:lvl5pPr lvl="4" rtl="0">
              <a:spcBef>
                <a:spcPts val="0"/>
              </a:spcBef>
              <a:spcAft>
                <a:spcPts val="0"/>
              </a:spcAft>
              <a:buSzPts val="900"/>
              <a:buNone/>
              <a:defRPr sz="1813"/>
            </a:lvl5pPr>
            <a:lvl6pPr lvl="5" rtl="0">
              <a:spcBef>
                <a:spcPts val="0"/>
              </a:spcBef>
              <a:spcAft>
                <a:spcPts val="0"/>
              </a:spcAft>
              <a:buSzPts val="900"/>
              <a:buNone/>
              <a:defRPr sz="1813"/>
            </a:lvl6pPr>
            <a:lvl7pPr lvl="6" rtl="0">
              <a:spcBef>
                <a:spcPts val="0"/>
              </a:spcBef>
              <a:spcAft>
                <a:spcPts val="0"/>
              </a:spcAft>
              <a:buSzPts val="900"/>
              <a:buNone/>
              <a:defRPr sz="1813"/>
            </a:lvl7pPr>
            <a:lvl8pPr lvl="7" rtl="0">
              <a:spcBef>
                <a:spcPts val="0"/>
              </a:spcBef>
              <a:spcAft>
                <a:spcPts val="0"/>
              </a:spcAft>
              <a:buSzPts val="900"/>
              <a:buNone/>
              <a:defRPr sz="1813"/>
            </a:lvl8pPr>
            <a:lvl9pPr lvl="8" rtl="0">
              <a:spcBef>
                <a:spcPts val="0"/>
              </a:spcBef>
              <a:spcAft>
                <a:spcPts val="0"/>
              </a:spcAft>
              <a:buSzPts val="900"/>
              <a:buNone/>
              <a:defRPr sz="1813"/>
            </a:lvl9pPr>
          </a:lstStyle>
          <a:p>
            <a:endParaRPr/>
          </a:p>
        </p:txBody>
      </p:sp>
      <p:sp>
        <p:nvSpPr>
          <p:cNvPr id="60" name="Google Shape;60;p14"/>
          <p:cNvSpPr txBox="1">
            <a:spLocks noGrp="1"/>
          </p:cNvSpPr>
          <p:nvPr>
            <p:ph type="body" idx="1"/>
          </p:nvPr>
        </p:nvSpPr>
        <p:spPr>
          <a:xfrm>
            <a:off x="628075" y="2487883"/>
            <a:ext cx="12561413" cy="2015520"/>
          </a:xfrm>
          <a:prstGeom prst="rect">
            <a:avLst/>
          </a:prstGeom>
          <a:noFill/>
          <a:ln>
            <a:noFill/>
          </a:ln>
        </p:spPr>
        <p:txBody>
          <a:bodyPr spcFirstLastPara="1" wrap="square" lIns="60500" tIns="60500" rIns="60500" bIns="60500" anchor="t" anchorCtr="0">
            <a:noAutofit/>
          </a:bodyPr>
          <a:lstStyle>
            <a:lvl1pPr marL="690875" marR="0" lvl="0" indent="-460583" algn="l" rtl="0">
              <a:lnSpc>
                <a:spcPct val="120000"/>
              </a:lnSpc>
              <a:spcBef>
                <a:spcPts val="604"/>
              </a:spcBef>
              <a:spcAft>
                <a:spcPts val="0"/>
              </a:spcAft>
              <a:buClr>
                <a:schemeClr val="dk1"/>
              </a:buClr>
              <a:buSzPts val="1200"/>
              <a:buFont typeface="Arial"/>
              <a:buChar char="•"/>
              <a:defRPr sz="1813" b="0" i="0" u="none" strike="noStrike" cap="none">
                <a:solidFill>
                  <a:schemeClr val="dk1"/>
                </a:solidFill>
                <a:latin typeface="Proxima Nova"/>
                <a:ea typeface="Proxima Nova"/>
                <a:cs typeface="Proxima Nova"/>
                <a:sym typeface="Proxima Nova"/>
              </a:defRPr>
            </a:lvl1pPr>
            <a:lvl2pPr marL="1381750" marR="0" lvl="1" indent="-450988" algn="l" rtl="0">
              <a:lnSpc>
                <a:spcPct val="120000"/>
              </a:lnSpc>
              <a:spcBef>
                <a:spcPts val="604"/>
              </a:spcBef>
              <a:spcAft>
                <a:spcPts val="0"/>
              </a:spcAft>
              <a:buClr>
                <a:schemeClr val="dk1"/>
              </a:buClr>
              <a:buSzPts val="1100"/>
              <a:buFont typeface="Arial"/>
              <a:buChar char="–"/>
              <a:defRPr sz="1662" b="0" i="0" u="none" strike="noStrike" cap="none">
                <a:solidFill>
                  <a:schemeClr val="dk1"/>
                </a:solidFill>
                <a:latin typeface="Proxima Nova"/>
                <a:ea typeface="Proxima Nova"/>
                <a:cs typeface="Proxima Nova"/>
                <a:sym typeface="Proxima Nova"/>
              </a:defRPr>
            </a:lvl2pPr>
            <a:lvl3pPr marL="2072625" marR="0" lvl="2" indent="-450988" algn="l" rtl="0">
              <a:lnSpc>
                <a:spcPct val="120000"/>
              </a:lnSpc>
              <a:spcBef>
                <a:spcPts val="604"/>
              </a:spcBef>
              <a:spcAft>
                <a:spcPts val="0"/>
              </a:spcAft>
              <a:buClr>
                <a:schemeClr val="dk1"/>
              </a:buClr>
              <a:buSzPts val="1100"/>
              <a:buFont typeface="Arial"/>
              <a:buChar char="•"/>
              <a:defRPr sz="1662" b="0" i="0" u="none" strike="noStrike" cap="none">
                <a:solidFill>
                  <a:schemeClr val="dk1"/>
                </a:solidFill>
                <a:latin typeface="Proxima Nova"/>
                <a:ea typeface="Proxima Nova"/>
                <a:cs typeface="Proxima Nova"/>
                <a:sym typeface="Proxima Nova"/>
              </a:defRPr>
            </a:lvl3pPr>
            <a:lvl4pPr marL="2763500" marR="0" lvl="3" indent="-450988" algn="l" rtl="0">
              <a:lnSpc>
                <a:spcPct val="120000"/>
              </a:lnSpc>
              <a:spcBef>
                <a:spcPts val="604"/>
              </a:spcBef>
              <a:spcAft>
                <a:spcPts val="0"/>
              </a:spcAft>
              <a:buClr>
                <a:schemeClr val="dk1"/>
              </a:buClr>
              <a:buSzPts val="1100"/>
              <a:buFont typeface="Arial"/>
              <a:buChar char="–"/>
              <a:defRPr sz="1662" b="0" i="0" u="none" strike="noStrike" cap="none">
                <a:solidFill>
                  <a:schemeClr val="dk1"/>
                </a:solidFill>
                <a:latin typeface="Proxima Nova"/>
                <a:ea typeface="Proxima Nova"/>
                <a:cs typeface="Proxima Nova"/>
                <a:sym typeface="Proxima Nova"/>
              </a:defRPr>
            </a:lvl4pPr>
            <a:lvl5pPr marL="3454375" marR="0" lvl="4" indent="-450988" algn="l" rtl="0">
              <a:spcBef>
                <a:spcPts val="604"/>
              </a:spcBef>
              <a:spcAft>
                <a:spcPts val="0"/>
              </a:spcAft>
              <a:buClr>
                <a:schemeClr val="dk1"/>
              </a:buClr>
              <a:buSzPts val="1100"/>
              <a:buFont typeface="Arial"/>
              <a:buChar char="»"/>
              <a:defRPr sz="1662" b="0" i="0" u="none" strike="noStrike" cap="none">
                <a:solidFill>
                  <a:schemeClr val="dk1"/>
                </a:solidFill>
                <a:latin typeface="Source Sans Pro"/>
                <a:ea typeface="Source Sans Pro"/>
                <a:cs typeface="Source Sans Pro"/>
                <a:sym typeface="Source Sans Pro"/>
              </a:defRPr>
            </a:lvl5pPr>
            <a:lvl6pPr marL="4145250" marR="0" lvl="5"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6pPr>
            <a:lvl7pPr marL="4836124" marR="0" lvl="6"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7pPr>
            <a:lvl8pPr marL="5526999" marR="0" lvl="7"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8pPr>
            <a:lvl9pPr marL="6217874" marR="0" lvl="8" indent="-537347" algn="l" rtl="0">
              <a:spcBef>
                <a:spcPts val="604"/>
              </a:spcBef>
              <a:spcAft>
                <a:spcPts val="0"/>
              </a:spcAft>
              <a:buClr>
                <a:schemeClr val="dk1"/>
              </a:buClr>
              <a:buSzPts val="2000"/>
              <a:buFont typeface="Arial"/>
              <a:buChar char="•"/>
              <a:defRPr sz="3022"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92813361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Green Ram CSU">
    <p:bg>
      <p:bgPr>
        <a:solidFill>
          <a:schemeClr val="tx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54872" y="6722002"/>
            <a:ext cx="3562728" cy="796883"/>
          </a:xfrm>
          <a:prstGeom prst="rect">
            <a:avLst/>
          </a:prstGeom>
        </p:spPr>
      </p:pic>
      <p:sp>
        <p:nvSpPr>
          <p:cNvPr id="9" name="TextBox 8">
            <a:extLst>
              <a:ext uri="{FF2B5EF4-FFF2-40B4-BE49-F238E27FC236}">
                <a16:creationId xmlns:a16="http://schemas.microsoft.com/office/drawing/2014/main" id="{518974DB-51D0-2C49-9088-48CE2D84AB1C}"/>
              </a:ext>
            </a:extLst>
          </p:cNvPr>
          <p:cNvSpPr txBox="1"/>
          <p:nvPr userDrawn="1"/>
        </p:nvSpPr>
        <p:spPr>
          <a:xfrm>
            <a:off x="11146797" y="7241886"/>
            <a:ext cx="2497873" cy="276999"/>
          </a:xfrm>
          <a:prstGeom prst="rect">
            <a:avLst/>
          </a:prstGeom>
          <a:noFill/>
        </p:spPr>
        <p:txBody>
          <a:bodyPr wrap="square" rtlCol="0">
            <a:spAutoFit/>
          </a:bodyPr>
          <a:lstStyle/>
          <a:p>
            <a:r>
              <a:rPr lang="en-US" sz="1200" dirty="0">
                <a:solidFill>
                  <a:srgbClr val="7F7F7F"/>
                </a:solidFill>
              </a:rPr>
              <a:t>Department of Computer Science</a:t>
            </a:r>
          </a:p>
        </p:txBody>
      </p:sp>
      <p:sp>
        <p:nvSpPr>
          <p:cNvPr id="11" name="Rectangle 10">
            <a:extLst>
              <a:ext uri="{FF2B5EF4-FFF2-40B4-BE49-F238E27FC236}">
                <a16:creationId xmlns:a16="http://schemas.microsoft.com/office/drawing/2014/main" id="{F621E987-BD36-AF48-B11C-CC4BAD65092F}"/>
              </a:ext>
            </a:extLst>
          </p:cNvPr>
          <p:cNvSpPr/>
          <p:nvPr userDrawn="1"/>
        </p:nvSpPr>
        <p:spPr>
          <a:xfrm>
            <a:off x="10344104" y="7571897"/>
            <a:ext cx="3562728" cy="215444"/>
          </a:xfrm>
          <a:prstGeom prst="rect">
            <a:avLst/>
          </a:prstGeom>
        </p:spPr>
        <p:txBody>
          <a:bodyPr wrap="square">
            <a:spAutoFit/>
          </a:bodyPr>
          <a:lstStyle/>
          <a:p>
            <a:pPr algn="ctr" rtl="0">
              <a:spcBef>
                <a:spcPts val="0"/>
              </a:spcBef>
              <a:spcAft>
                <a:spcPts val="0"/>
              </a:spcAft>
            </a:pPr>
            <a:r>
              <a:rPr lang="en-US" sz="800" b="0" i="0" u="none" strike="noStrike" dirty="0">
                <a:solidFill>
                  <a:srgbClr val="7F7F7F"/>
                </a:solidFill>
                <a:effectLst/>
                <a:latin typeface="Proxima Nova"/>
              </a:rPr>
              <a:t>Slides Originally Created by Albert Lionelle (</a:t>
            </a:r>
            <a:r>
              <a:rPr lang="en-US" sz="800" b="0" i="0" u="none" strike="noStrike" dirty="0" err="1">
                <a:solidFill>
                  <a:srgbClr val="7F7F7F"/>
                </a:solidFill>
                <a:effectLst/>
                <a:latin typeface="Proxima Nova"/>
              </a:rPr>
              <a:t>Albert.Lionelle@colostate.edu</a:t>
            </a:r>
            <a:r>
              <a:rPr lang="en-US" sz="800" b="0" i="0" u="none" strike="noStrike" dirty="0">
                <a:solidFill>
                  <a:srgbClr val="7F7F7F"/>
                </a:solidFill>
                <a:effectLst/>
                <a:latin typeface="Proxima Nova"/>
              </a:rPr>
              <a:t>)</a:t>
            </a:r>
            <a:endParaRPr lang="en-US" sz="800" b="0" dirty="0">
              <a:solidFill>
                <a:srgbClr val="7F7F7F"/>
              </a:solidFill>
              <a:effectLst/>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Green Ram UnitID">
    <p:bg>
      <p:bgPr>
        <a:solidFill>
          <a:schemeClr val="tx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hqprint">
            <a:alphaModFix amt="8000"/>
            <a:extLst>
              <a:ext uri="{28A0092B-C50C-407E-A947-70E740481C1C}">
                <a14:useLocalDpi xmlns:a14="http://schemas.microsoft.com/office/drawing/2010/main"/>
              </a:ext>
            </a:extLst>
          </a:blip>
          <a:srcRect t="14710" r="30639" b="6933"/>
          <a:stretch/>
        </p:blipFill>
        <p:spPr>
          <a:xfrm>
            <a:off x="6937515" y="-1"/>
            <a:ext cx="6880085" cy="7772401"/>
          </a:xfrm>
          <a:prstGeom prst="rect">
            <a:avLst/>
          </a:prstGeom>
        </p:spPr>
      </p:pic>
      <p:sp>
        <p:nvSpPr>
          <p:cNvPr id="4" name="Text Placeholder 8"/>
          <p:cNvSpPr>
            <a:spLocks noGrp="1"/>
          </p:cNvSpPr>
          <p:nvPr>
            <p:ph type="body" sz="quarter" idx="11"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bg1"/>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0" name="Text Placeholder 10"/>
          <p:cNvSpPr>
            <a:spLocks noGrp="1"/>
          </p:cNvSpPr>
          <p:nvPr>
            <p:ph type="body" sz="quarter" idx="12" hasCustomPrompt="1"/>
          </p:nvPr>
        </p:nvSpPr>
        <p:spPr>
          <a:xfrm>
            <a:off x="628074" y="5369311"/>
            <a:ext cx="12561452" cy="472185"/>
          </a:xfrm>
        </p:spPr>
        <p:txBody>
          <a:bodyPr>
            <a:spAutoFit/>
          </a:bodyPr>
          <a:lstStyle>
            <a:lvl1pPr marL="0" indent="0">
              <a:buNone/>
              <a:defRPr sz="1600">
                <a:solidFill>
                  <a:schemeClr val="bg1"/>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3" name="Straight Connector 2"/>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5" name="Picture Placeholder 4"/>
          <p:cNvSpPr>
            <a:spLocks noGrp="1"/>
          </p:cNvSpPr>
          <p:nvPr>
            <p:ph type="pic" sz="quarter" idx="13" hasCustomPrompt="1"/>
          </p:nvPr>
        </p:nvSpPr>
        <p:spPr>
          <a:xfrm>
            <a:off x="9986681" y="6869532"/>
            <a:ext cx="3202843" cy="512064"/>
          </a:xfrm>
        </p:spPr>
        <p:txBody>
          <a:bodyPr anchor="ctr" anchorCtr="0">
            <a:noAutofit/>
          </a:bodyPr>
          <a:lstStyle>
            <a:lvl1pPr marL="0" indent="0" algn="ctr">
              <a:buNone/>
              <a:defRPr sz="1600" baseline="0">
                <a:solidFill>
                  <a:schemeClr val="bg1"/>
                </a:solidFill>
              </a:defRPr>
            </a:lvl1pPr>
          </a:lstStyle>
          <a:p>
            <a:r>
              <a:rPr lang="en-US" dirty="0"/>
              <a:t>Insert Unit Identifier here (.</a:t>
            </a:r>
            <a:r>
              <a:rPr lang="en-US" dirty="0" err="1"/>
              <a:t>png</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hite CSU">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27882" y="6733969"/>
            <a:ext cx="3520440" cy="787423"/>
          </a:xfrm>
          <a:prstGeom prst="rect">
            <a:avLst/>
          </a:prstGeom>
        </p:spPr>
      </p:pic>
    </p:spTree>
    <p:extLst>
      <p:ext uri="{BB962C8B-B14F-4D97-AF65-F5344CB8AC3E}">
        <p14:creationId xmlns:p14="http://schemas.microsoft.com/office/powerpoint/2010/main" val="9356558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hite UnitID">
    <p:spTree>
      <p:nvGrpSpPr>
        <p:cNvPr id="1" name=""/>
        <p:cNvGrpSpPr/>
        <p:nvPr/>
      </p:nvGrpSpPr>
      <p:grpSpPr>
        <a:xfrm>
          <a:off x="0" y="0"/>
          <a:ext cx="0" cy="0"/>
          <a:chOff x="0" y="0"/>
          <a:chExt cx="0" cy="0"/>
        </a:xfrm>
      </p:grpSpPr>
      <p:sp>
        <p:nvSpPr>
          <p:cNvPr id="2" name="TextBox 1"/>
          <p:cNvSpPr txBox="1"/>
          <p:nvPr userDrawn="1"/>
        </p:nvSpPr>
        <p:spPr>
          <a:xfrm>
            <a:off x="-1349192" y="1236134"/>
            <a:ext cx="184731" cy="515077"/>
          </a:xfrm>
          <a:prstGeom prst="rect">
            <a:avLst/>
          </a:prstGeom>
          <a:noFill/>
        </p:spPr>
        <p:txBody>
          <a:bodyPr wrap="none" rtlCol="0">
            <a:spAutoFit/>
          </a:bodyPr>
          <a:lstStyle/>
          <a:p>
            <a:endParaRPr lang="en-US" sz="2747" dirty="0"/>
          </a:p>
        </p:txBody>
      </p:sp>
      <p:sp>
        <p:nvSpPr>
          <p:cNvPr id="3" name="TextBox 2"/>
          <p:cNvSpPr txBox="1"/>
          <p:nvPr userDrawn="1"/>
        </p:nvSpPr>
        <p:spPr>
          <a:xfrm>
            <a:off x="-2093575" y="-474133"/>
            <a:ext cx="184731" cy="515077"/>
          </a:xfrm>
          <a:prstGeom prst="rect">
            <a:avLst/>
          </a:prstGeom>
          <a:noFill/>
        </p:spPr>
        <p:txBody>
          <a:bodyPr wrap="none" rtlCol="0">
            <a:spAutoFit/>
          </a:bodyPr>
          <a:lstStyle/>
          <a:p>
            <a:endParaRPr lang="en-US" sz="2747" dirty="0"/>
          </a:p>
        </p:txBody>
      </p:sp>
      <p:sp>
        <p:nvSpPr>
          <p:cNvPr id="5" name="TextBox 4"/>
          <p:cNvSpPr txBox="1"/>
          <p:nvPr userDrawn="1"/>
        </p:nvSpPr>
        <p:spPr>
          <a:xfrm>
            <a:off x="-2186621" y="-795867"/>
            <a:ext cx="184731" cy="515077"/>
          </a:xfrm>
          <a:prstGeom prst="rect">
            <a:avLst/>
          </a:prstGeom>
          <a:noFill/>
        </p:spPr>
        <p:txBody>
          <a:bodyPr wrap="none" rtlCol="0">
            <a:spAutoFit/>
          </a:bodyPr>
          <a:lstStyle/>
          <a:p>
            <a:endParaRPr lang="en-US" sz="2747" dirty="0"/>
          </a:p>
        </p:txBody>
      </p:sp>
      <p:sp>
        <p:nvSpPr>
          <p:cNvPr id="10" name="Text Placeholder 8"/>
          <p:cNvSpPr>
            <a:spLocks noGrp="1"/>
          </p:cNvSpPr>
          <p:nvPr>
            <p:ph type="body" sz="quarter" idx="13" hasCustomPrompt="1"/>
          </p:nvPr>
        </p:nvSpPr>
        <p:spPr>
          <a:xfrm>
            <a:off x="628075" y="2695562"/>
            <a:ext cx="12561453" cy="2031325"/>
          </a:xfrm>
        </p:spPr>
        <p:txBody>
          <a:bodyPr anchor="t" anchorCtr="0">
            <a:spAutoFit/>
          </a:bodyPr>
          <a:lstStyle>
            <a:lvl1pPr marL="0" indent="0">
              <a:lnSpc>
                <a:spcPct val="100000"/>
              </a:lnSpc>
              <a:spcBef>
                <a:spcPts val="0"/>
              </a:spcBef>
              <a:spcAft>
                <a:spcPts val="0"/>
              </a:spcAft>
              <a:buNone/>
              <a:defRPr sz="6000" b="0" i="0">
                <a:solidFill>
                  <a:schemeClr val="tx2"/>
                </a:solidFill>
                <a:latin typeface="Vitesse Light" charset="0"/>
                <a:ea typeface="Vitesse Light" charset="0"/>
                <a:cs typeface="Vitesse Light" charset="0"/>
              </a:defRPr>
            </a:lvl1pPr>
            <a:lvl2pPr marL="699614" indent="0">
              <a:buNone/>
              <a:defRPr sz="5495">
                <a:solidFill>
                  <a:schemeClr val="bg1"/>
                </a:solidFill>
                <a:latin typeface="+mj-lt"/>
              </a:defRPr>
            </a:lvl2pPr>
            <a:lvl3pPr marL="1399233" indent="0">
              <a:buNone/>
              <a:defRPr sz="5495">
                <a:solidFill>
                  <a:schemeClr val="bg1"/>
                </a:solidFill>
                <a:latin typeface="+mj-lt"/>
              </a:defRPr>
            </a:lvl3pPr>
            <a:lvl4pPr marL="2098847" indent="0">
              <a:buNone/>
              <a:defRPr sz="5495">
                <a:solidFill>
                  <a:schemeClr val="bg1"/>
                </a:solidFill>
                <a:latin typeface="+mj-lt"/>
              </a:defRPr>
            </a:lvl4pPr>
            <a:lvl5pPr marL="2798465" indent="0">
              <a:buNone/>
              <a:defRPr sz="5495">
                <a:solidFill>
                  <a:schemeClr val="bg1"/>
                </a:solidFill>
                <a:latin typeface="+mj-lt"/>
              </a:defRPr>
            </a:lvl5pPr>
          </a:lstStyle>
          <a:p>
            <a:pPr lvl="0"/>
            <a:r>
              <a:rPr lang="en-US" dirty="0"/>
              <a:t>Title of Presentation </a:t>
            </a:r>
            <a:br>
              <a:rPr lang="en-US" dirty="0"/>
            </a:br>
            <a:r>
              <a:rPr lang="en-US" dirty="0"/>
              <a:t>Goes Here</a:t>
            </a:r>
          </a:p>
        </p:txBody>
      </p:sp>
      <p:sp>
        <p:nvSpPr>
          <p:cNvPr id="12" name="Text Placeholder 10"/>
          <p:cNvSpPr>
            <a:spLocks noGrp="1"/>
          </p:cNvSpPr>
          <p:nvPr>
            <p:ph type="body" sz="quarter" idx="14" hasCustomPrompt="1"/>
          </p:nvPr>
        </p:nvSpPr>
        <p:spPr>
          <a:xfrm>
            <a:off x="628074" y="5369311"/>
            <a:ext cx="12561452" cy="480131"/>
          </a:xfrm>
        </p:spPr>
        <p:txBody>
          <a:bodyPr>
            <a:spAutoFit/>
          </a:bodyPr>
          <a:lstStyle>
            <a:lvl1pPr marL="0" indent="0">
              <a:buNone/>
              <a:defRPr sz="1600">
                <a:solidFill>
                  <a:schemeClr val="tx2"/>
                </a:solidFill>
              </a:defRPr>
            </a:lvl1pPr>
            <a:lvl2pPr marL="699614" indent="0">
              <a:buNone/>
              <a:defRPr/>
            </a:lvl2pPr>
            <a:lvl3pPr marL="1399233" indent="0">
              <a:buNone/>
              <a:defRPr/>
            </a:lvl3pPr>
            <a:lvl4pPr marL="2098847" indent="0">
              <a:buNone/>
              <a:defRPr/>
            </a:lvl4pPr>
            <a:lvl5pPr marL="2798465" indent="0">
              <a:buNone/>
              <a:defRPr/>
            </a:lvl5pPr>
          </a:lstStyle>
          <a:p>
            <a:pPr lvl="0"/>
            <a:r>
              <a:rPr lang="en-US" dirty="0" err="1"/>
              <a:t>Subheadline</a:t>
            </a:r>
            <a:r>
              <a:rPr lang="en-US" dirty="0"/>
              <a:t>, name or date goes here</a:t>
            </a:r>
          </a:p>
        </p:txBody>
      </p:sp>
      <p:cxnSp>
        <p:nvCxnSpPr>
          <p:cNvPr id="15" name="Straight Connector 14"/>
          <p:cNvCxnSpPr/>
          <p:nvPr userDrawn="1"/>
        </p:nvCxnSpPr>
        <p:spPr>
          <a:xfrm>
            <a:off x="729343" y="5122227"/>
            <a:ext cx="911198" cy="0"/>
          </a:xfrm>
          <a:prstGeom prst="line">
            <a:avLst/>
          </a:prstGeom>
          <a:ln w="285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9" name="Picture Placeholder 4"/>
          <p:cNvSpPr>
            <a:spLocks noGrp="1"/>
          </p:cNvSpPr>
          <p:nvPr>
            <p:ph type="pic" sz="quarter" idx="15" hasCustomPrompt="1"/>
          </p:nvPr>
        </p:nvSpPr>
        <p:spPr>
          <a:xfrm>
            <a:off x="9986681" y="6869532"/>
            <a:ext cx="3202843" cy="512064"/>
          </a:xfrm>
        </p:spPr>
        <p:txBody>
          <a:bodyPr anchor="ctr" anchorCtr="0">
            <a:noAutofit/>
          </a:bodyPr>
          <a:lstStyle>
            <a:lvl1pPr marL="0" indent="0" algn="ctr">
              <a:buNone/>
              <a:defRPr sz="1600" baseline="0">
                <a:solidFill>
                  <a:schemeClr val="tx1">
                    <a:lumMod val="60000"/>
                    <a:lumOff val="40000"/>
                  </a:schemeClr>
                </a:solidFill>
              </a:defRPr>
            </a:lvl1pPr>
          </a:lstStyle>
          <a:p>
            <a:r>
              <a:rPr lang="en-US" dirty="0"/>
              <a:t>Insert Unit Identifier here (.</a:t>
            </a:r>
            <a:r>
              <a:rPr lang="en-US" dirty="0" err="1"/>
              <a:t>png</a:t>
            </a:r>
            <a:r>
              <a:rPr lang="en-US" dirty="0"/>
              <a:t>)</a:t>
            </a:r>
          </a:p>
        </p:txBody>
      </p:sp>
    </p:spTree>
    <p:extLst>
      <p:ext uri="{BB962C8B-B14F-4D97-AF65-F5344CB8AC3E}">
        <p14:creationId xmlns:p14="http://schemas.microsoft.com/office/powerpoint/2010/main" val="807305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628075" y="4480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25" name="Text Placeholder 24"/>
          <p:cNvSpPr>
            <a:spLocks noGrp="1"/>
          </p:cNvSpPr>
          <p:nvPr>
            <p:ph type="body" sz="quarter" idx="10"/>
          </p:nvPr>
        </p:nvSpPr>
        <p:spPr>
          <a:xfrm>
            <a:off x="628075" y="1776683"/>
            <a:ext cx="12561453" cy="2015552"/>
          </a:xfrm>
        </p:spPr>
        <p:txBody>
          <a:bodyPr>
            <a:spAutoFit/>
          </a:bodyPr>
          <a:lstStyle>
            <a:lvl1pPr>
              <a:defRPr>
                <a:solidFill>
                  <a:srgbClr val="092529"/>
                </a:solidFill>
              </a:defRPr>
            </a:lvl1pPr>
            <a:lvl2pPr>
              <a:defRPr>
                <a:solidFill>
                  <a:srgbClr val="092529"/>
                </a:solidFill>
              </a:defRPr>
            </a:lvl2pPr>
            <a:lvl3pPr>
              <a:defRPr>
                <a:solidFill>
                  <a:srgbClr val="092529"/>
                </a:solidFill>
              </a:defRPr>
            </a:lvl3pPr>
            <a:lvl4pPr>
              <a:defRPr>
                <a:solidFill>
                  <a:srgbClr val="092529"/>
                </a:solidFill>
              </a:defRPr>
            </a:lvl4pPr>
            <a:lvl5pPr>
              <a:defRPr>
                <a:solidFill>
                  <a:srgbClr val="09252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 name="Group 3"/>
          <p:cNvGrpSpPr/>
          <p:nvPr userDrawn="1"/>
        </p:nvGrpSpPr>
        <p:grpSpPr>
          <a:xfrm>
            <a:off x="0" y="7372350"/>
            <a:ext cx="13817600" cy="400052"/>
            <a:chOff x="0" y="7372350"/>
            <a:chExt cx="13817600" cy="400052"/>
          </a:xfrm>
        </p:grpSpPr>
        <p:sp>
          <p:nvSpPr>
            <p:cNvPr id="2" name="Rectangle 1"/>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7" name="Rectangle 6"/>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5924105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8073" y="511559"/>
            <a:ext cx="12561453" cy="1015663"/>
          </a:xfrm>
          <a:prstGeom prst="rect">
            <a:avLst/>
          </a:prstGeom>
        </p:spPr>
        <p:txBody>
          <a:bodyPr vert="horz" lIns="91440" tIns="91440" rIns="91440" bIns="91440" rtlCol="0" anchor="b" anchorCtr="0">
            <a:spAutoFit/>
          </a:bodyPr>
          <a:lstStyle/>
          <a:p>
            <a:r>
              <a:rPr lang="en-US"/>
              <a:t>Click to edit Master title style</a:t>
            </a:r>
            <a:endParaRPr lang="en-US" dirty="0"/>
          </a:p>
        </p:txBody>
      </p:sp>
      <p:grpSp>
        <p:nvGrpSpPr>
          <p:cNvPr id="6" name="Group 5"/>
          <p:cNvGrpSpPr/>
          <p:nvPr userDrawn="1"/>
        </p:nvGrpSpPr>
        <p:grpSpPr>
          <a:xfrm>
            <a:off x="0" y="7372350"/>
            <a:ext cx="13817600" cy="400052"/>
            <a:chOff x="0" y="7372350"/>
            <a:chExt cx="13817600" cy="400052"/>
          </a:xfrm>
        </p:grpSpPr>
        <p:sp>
          <p:nvSpPr>
            <p:cNvPr id="7" name="Rectangle 6"/>
            <p:cNvSpPr/>
            <p:nvPr userDrawn="1"/>
          </p:nvSpPr>
          <p:spPr>
            <a:xfrm>
              <a:off x="0" y="7372350"/>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1"/>
              <a:ext cx="1788557" cy="400050"/>
            </a:xfrm>
            <a:prstGeom prst="rect">
              <a:avLst/>
            </a:prstGeom>
          </p:spPr>
        </p:pic>
        <p:sp>
          <p:nvSpPr>
            <p:cNvPr id="9" name="Rectangle 8"/>
            <p:cNvSpPr/>
            <p:nvPr userDrawn="1"/>
          </p:nvSpPr>
          <p:spPr>
            <a:xfrm>
              <a:off x="0" y="7372351"/>
              <a:ext cx="13817600" cy="40004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257" y="7372352"/>
              <a:ext cx="1788557" cy="400050"/>
            </a:xfrm>
            <a:prstGeom prst="rect">
              <a:avLst/>
            </a:prstGeom>
          </p:spPr>
        </p:pic>
      </p:grpSp>
    </p:spTree>
    <p:extLst>
      <p:ext uri="{BB962C8B-B14F-4D97-AF65-F5344CB8AC3E}">
        <p14:creationId xmlns:p14="http://schemas.microsoft.com/office/powerpoint/2010/main" val="6859383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Green">
    <p:bg>
      <p:bgRef idx="1001">
        <a:schemeClr val="bg2"/>
      </p:bgRef>
    </p:bg>
    <p:spTree>
      <p:nvGrpSpPr>
        <p:cNvPr id="1" name=""/>
        <p:cNvGrpSpPr/>
        <p:nvPr/>
      </p:nvGrpSpPr>
      <p:grpSpPr>
        <a:xfrm>
          <a:off x="0" y="0"/>
          <a:ext cx="0" cy="0"/>
          <a:chOff x="0" y="0"/>
          <a:chExt cx="0" cy="0"/>
        </a:xfrm>
      </p:grpSpPr>
      <p:sp>
        <p:nvSpPr>
          <p:cNvPr id="20" name="Title Placeholder 1"/>
          <p:cNvSpPr>
            <a:spLocks noGrp="1"/>
          </p:cNvSpPr>
          <p:nvPr>
            <p:ph type="title" hasCustomPrompt="1"/>
          </p:nvPr>
        </p:nvSpPr>
        <p:spPr>
          <a:xfrm>
            <a:off x="3445328" y="2799373"/>
            <a:ext cx="9744199" cy="1015663"/>
          </a:xfrm>
          <a:prstGeom prst="rect">
            <a:avLst/>
          </a:prstGeom>
        </p:spPr>
        <p:txBody>
          <a:bodyPr vert="horz" wrap="square" lIns="91440" tIns="91440" rIns="91440" bIns="91440" rtlCol="0" anchor="b" anchorCtr="0">
            <a:spAutoFit/>
          </a:bodyPr>
          <a:lstStyle>
            <a:lvl1pPr>
              <a:defRPr>
                <a:solidFill>
                  <a:schemeClr val="tx1"/>
                </a:solidFill>
              </a:defRPr>
            </a:lvl1pPr>
          </a:lstStyle>
          <a:p>
            <a:r>
              <a:rPr lang="en-US" dirty="0"/>
              <a:t>Section Header Goes Here</a:t>
            </a:r>
          </a:p>
        </p:txBody>
      </p:sp>
      <p:sp>
        <p:nvSpPr>
          <p:cNvPr id="7" name="Text Placeholder 24"/>
          <p:cNvSpPr>
            <a:spLocks noGrp="1"/>
          </p:cNvSpPr>
          <p:nvPr>
            <p:ph type="body" sz="quarter" idx="10" hasCustomPrompt="1"/>
          </p:nvPr>
        </p:nvSpPr>
        <p:spPr>
          <a:xfrm>
            <a:off x="3445328" y="4381997"/>
            <a:ext cx="9744199" cy="517065"/>
          </a:xfrm>
        </p:spPr>
        <p:txBody>
          <a:bodyPr wrap="square">
            <a:spAutoFit/>
          </a:bodyPr>
          <a:lstStyle>
            <a:lvl1pPr marL="0" indent="0">
              <a:buNone/>
              <a:defRPr baseline="0">
                <a:solidFill>
                  <a:schemeClr val="tx1"/>
                </a:solidFill>
              </a:defRPr>
            </a:lvl1pPr>
          </a:lstStyle>
          <a:p>
            <a:pPr lvl="0"/>
            <a:r>
              <a:rPr lang="en-US" dirty="0"/>
              <a:t>Section subhead goes here</a:t>
            </a:r>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79831" t="28562" b="11534"/>
          <a:stretch/>
        </p:blipFill>
        <p:spPr>
          <a:xfrm>
            <a:off x="0" y="0"/>
            <a:ext cx="2572932" cy="7772400"/>
          </a:xfrm>
          <a:prstGeom prst="rect">
            <a:avLst/>
          </a:prstGeom>
        </p:spPr>
      </p:pic>
    </p:spTree>
    <p:extLst>
      <p:ext uri="{BB962C8B-B14F-4D97-AF65-F5344CB8AC3E}">
        <p14:creationId xmlns:p14="http://schemas.microsoft.com/office/powerpoint/2010/main" val="1571321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074" y="397259"/>
            <a:ext cx="12561453" cy="1015663"/>
          </a:xfrm>
          <a:prstGeom prst="rect">
            <a:avLst/>
          </a:prstGeom>
        </p:spPr>
        <p:txBody>
          <a:bodyPr vert="horz" lIns="91440" tIns="91440" rIns="91440" bIns="91440" rtlCol="0" anchor="b" anchorCtr="0">
            <a:spAutoFit/>
          </a:bodyPr>
          <a:lstStyle/>
          <a:p>
            <a:r>
              <a:rPr lang="en-US" dirty="0"/>
              <a:t>Headline Copy Goes Here</a:t>
            </a:r>
          </a:p>
        </p:txBody>
      </p:sp>
      <p:sp>
        <p:nvSpPr>
          <p:cNvPr id="3" name="Text Placeholder 2"/>
          <p:cNvSpPr>
            <a:spLocks noGrp="1"/>
          </p:cNvSpPr>
          <p:nvPr>
            <p:ph type="body" idx="1"/>
          </p:nvPr>
        </p:nvSpPr>
        <p:spPr>
          <a:xfrm>
            <a:off x="628073" y="1725883"/>
            <a:ext cx="12561453" cy="3093154"/>
          </a:xfrm>
          <a:prstGeom prst="rect">
            <a:avLst/>
          </a:prstGeom>
        </p:spPr>
        <p:txBody>
          <a:bodyPr vert="horz" lIns="91440" tIns="91440" rIns="91440"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0"/>
            <a:r>
              <a:rPr lang="en-US" dirty="0"/>
              <a:t>Click to edit Master text styles</a:t>
            </a:r>
          </a:p>
          <a:p>
            <a:pPr lvl="0"/>
            <a:r>
              <a:rPr lang="en-US" dirty="0"/>
              <a:t>Click to edit Master text styles</a:t>
            </a:r>
          </a:p>
          <a:p>
            <a:pPr lvl="0"/>
            <a:r>
              <a:rPr lang="en-US" dirty="0"/>
              <a:t>Click to edit Master text styles</a:t>
            </a:r>
          </a:p>
        </p:txBody>
      </p:sp>
    </p:spTree>
    <p:extLst>
      <p:ext uri="{BB962C8B-B14F-4D97-AF65-F5344CB8AC3E}">
        <p14:creationId xmlns:p14="http://schemas.microsoft.com/office/powerpoint/2010/main" val="3965733437"/>
      </p:ext>
    </p:extLst>
  </p:cSld>
  <p:clrMap bg1="lt1" tx1="dk1" bg2="lt2" tx2="dk2" accent1="accent1" accent2="accent2" accent3="accent3" accent4="accent4" accent5="accent5" accent6="accent6" hlink="hlink" folHlink="folHlink"/>
  <p:sldLayoutIdLst>
    <p:sldLayoutId id="2147483674" r:id="rId1"/>
    <p:sldLayoutId id="2147483678" r:id="rId2"/>
    <p:sldLayoutId id="2147483689" r:id="rId3"/>
    <p:sldLayoutId id="2147483690" r:id="rId4"/>
    <p:sldLayoutId id="2147483665" r:id="rId5"/>
    <p:sldLayoutId id="2147483679" r:id="rId6"/>
    <p:sldLayoutId id="2147483649" r:id="rId7"/>
    <p:sldLayoutId id="2147483666" r:id="rId8"/>
    <p:sldLayoutId id="2147483668" r:id="rId9"/>
    <p:sldLayoutId id="2147483683" r:id="rId10"/>
    <p:sldLayoutId id="2147483687" r:id="rId11"/>
    <p:sldLayoutId id="2147483688" r:id="rId12"/>
    <p:sldLayoutId id="2147483669" r:id="rId13"/>
    <p:sldLayoutId id="2147483650" r:id="rId14"/>
    <p:sldLayoutId id="2147483686" r:id="rId15"/>
    <p:sldLayoutId id="2147483661" r:id="rId16"/>
    <p:sldLayoutId id="2147483680" r:id="rId17"/>
    <p:sldLayoutId id="2147483670" r:id="rId18"/>
    <p:sldLayoutId id="2147483681" r:id="rId19"/>
    <p:sldLayoutId id="2147483691" r:id="rId20"/>
    <p:sldLayoutId id="2147483682" r:id="rId21"/>
    <p:sldLayoutId id="2147483677" r:id="rId22"/>
    <p:sldLayoutId id="2147483692" r:id="rId23"/>
    <p:sldLayoutId id="2147483672" r:id="rId24"/>
    <p:sldLayoutId id="2147483693" r:id="rId25"/>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l" defTabSz="699614" rtl="0" eaLnBrk="1" latinLnBrk="0" hangingPunct="1">
        <a:spcBef>
          <a:spcPct val="0"/>
        </a:spcBef>
        <a:buNone/>
        <a:defRPr sz="5400" b="0" i="0" kern="1200">
          <a:solidFill>
            <a:schemeClr val="tx2"/>
          </a:solidFill>
          <a:latin typeface="Vitesse Light" charset="0"/>
          <a:ea typeface="Vitesse Light" charset="0"/>
          <a:cs typeface="Vitesse Light" charset="0"/>
        </a:defRPr>
      </a:lvl1pPr>
    </p:titleStyle>
    <p:bodyStyle>
      <a:lvl1pPr marL="524712" indent="-524712" algn="l" defTabSz="699614" rtl="0" eaLnBrk="1" latinLnBrk="0" hangingPunct="1">
        <a:lnSpc>
          <a:spcPct val="120000"/>
        </a:lnSpc>
        <a:spcBef>
          <a:spcPts val="600"/>
        </a:spcBef>
        <a:spcAft>
          <a:spcPts val="600"/>
        </a:spcAft>
        <a:buFont typeface="Arial"/>
        <a:buChar char="•"/>
        <a:defRPr sz="1800" b="0" i="0" kern="1200">
          <a:solidFill>
            <a:schemeClr val="tx1"/>
          </a:solidFill>
          <a:latin typeface="Proxima Nova" charset="0"/>
          <a:ea typeface="Proxima Nova" charset="0"/>
          <a:cs typeface="Proxima Nova" charset="0"/>
        </a:defRPr>
      </a:lvl1pPr>
      <a:lvl2pPr marL="1136875" indent="-437261"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2pPr>
      <a:lvl3pPr marL="1749040"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3pPr>
      <a:lvl4pPr marL="2448655" indent="-349807" algn="l" defTabSz="699614" rtl="0" eaLnBrk="1" latinLnBrk="0" hangingPunct="1">
        <a:lnSpc>
          <a:spcPct val="120000"/>
        </a:lnSpc>
        <a:spcBef>
          <a:spcPts val="0"/>
        </a:spcBef>
        <a:spcAft>
          <a:spcPts val="600"/>
        </a:spcAft>
        <a:buFont typeface="Arial"/>
        <a:buChar char="–"/>
        <a:defRPr sz="1600" b="0" i="0" kern="1200">
          <a:solidFill>
            <a:schemeClr val="tx1"/>
          </a:solidFill>
          <a:latin typeface="Proxima Nova" charset="0"/>
          <a:ea typeface="Proxima Nova" charset="0"/>
          <a:cs typeface="Proxima Nova" charset="0"/>
        </a:defRPr>
      </a:lvl4pPr>
      <a:lvl5pPr marL="3148272" indent="-349807" algn="l" defTabSz="699614" rtl="0" eaLnBrk="1" latinLnBrk="0" hangingPunct="1">
        <a:spcBef>
          <a:spcPct val="20000"/>
        </a:spcBef>
        <a:buFont typeface="Arial"/>
        <a:buChar char="»"/>
        <a:defRPr sz="1648" b="0" kern="1200">
          <a:solidFill>
            <a:schemeClr val="accent6">
              <a:lumMod val="75000"/>
            </a:schemeClr>
          </a:solidFill>
          <a:latin typeface="Franklin Gothic Book" charset="0"/>
          <a:ea typeface="Franklin Gothic Book" charset="0"/>
          <a:cs typeface="Franklin Gothic Book" charset="0"/>
        </a:defRPr>
      </a:lvl5pPr>
      <a:lvl6pPr marL="3847888" indent="-349807" algn="l" defTabSz="699614" rtl="0" eaLnBrk="1" latinLnBrk="0" hangingPunct="1">
        <a:spcBef>
          <a:spcPct val="20000"/>
        </a:spcBef>
        <a:buFont typeface="Arial"/>
        <a:buChar char="•"/>
        <a:defRPr sz="3022" kern="1200">
          <a:solidFill>
            <a:schemeClr val="tx1"/>
          </a:solidFill>
          <a:latin typeface="+mn-lt"/>
          <a:ea typeface="+mn-ea"/>
          <a:cs typeface="+mn-cs"/>
        </a:defRPr>
      </a:lvl6pPr>
      <a:lvl7pPr marL="4547505" indent="-349807" algn="l" defTabSz="699614" rtl="0" eaLnBrk="1" latinLnBrk="0" hangingPunct="1">
        <a:spcBef>
          <a:spcPct val="20000"/>
        </a:spcBef>
        <a:buFont typeface="Arial"/>
        <a:buChar char="•"/>
        <a:defRPr sz="3022" kern="1200">
          <a:solidFill>
            <a:schemeClr val="tx1"/>
          </a:solidFill>
          <a:latin typeface="+mn-lt"/>
          <a:ea typeface="+mn-ea"/>
          <a:cs typeface="+mn-cs"/>
        </a:defRPr>
      </a:lvl7pPr>
      <a:lvl8pPr marL="5247119" indent="-349807" algn="l" defTabSz="699614" rtl="0" eaLnBrk="1" latinLnBrk="0" hangingPunct="1">
        <a:spcBef>
          <a:spcPct val="20000"/>
        </a:spcBef>
        <a:buFont typeface="Arial"/>
        <a:buChar char="•"/>
        <a:defRPr sz="3022" kern="1200">
          <a:solidFill>
            <a:schemeClr val="tx1"/>
          </a:solidFill>
          <a:latin typeface="+mn-lt"/>
          <a:ea typeface="+mn-ea"/>
          <a:cs typeface="+mn-cs"/>
        </a:defRPr>
      </a:lvl8pPr>
      <a:lvl9pPr marL="5946736" indent="-349807" algn="l" defTabSz="699614" rtl="0" eaLnBrk="1" latinLnBrk="0" hangingPunct="1">
        <a:spcBef>
          <a:spcPct val="20000"/>
        </a:spcBef>
        <a:buFont typeface="Arial"/>
        <a:buChar char="•"/>
        <a:defRPr sz="3022" kern="1200">
          <a:solidFill>
            <a:schemeClr val="tx1"/>
          </a:solidFill>
          <a:latin typeface="+mn-lt"/>
          <a:ea typeface="+mn-ea"/>
          <a:cs typeface="+mn-cs"/>
        </a:defRPr>
      </a:lvl9pPr>
    </p:bodyStyle>
    <p:otherStyle>
      <a:defPPr>
        <a:defRPr lang="en-US"/>
      </a:defPPr>
      <a:lvl1pPr marL="0" algn="l" defTabSz="699614" rtl="0" eaLnBrk="1" latinLnBrk="0" hangingPunct="1">
        <a:defRPr sz="2747" kern="1200">
          <a:solidFill>
            <a:schemeClr val="tx1"/>
          </a:solidFill>
          <a:latin typeface="+mn-lt"/>
          <a:ea typeface="+mn-ea"/>
          <a:cs typeface="+mn-cs"/>
        </a:defRPr>
      </a:lvl1pPr>
      <a:lvl2pPr marL="699614" algn="l" defTabSz="699614" rtl="0" eaLnBrk="1" latinLnBrk="0" hangingPunct="1">
        <a:defRPr sz="2747" kern="1200">
          <a:solidFill>
            <a:schemeClr val="tx1"/>
          </a:solidFill>
          <a:latin typeface="+mn-lt"/>
          <a:ea typeface="+mn-ea"/>
          <a:cs typeface="+mn-cs"/>
        </a:defRPr>
      </a:lvl2pPr>
      <a:lvl3pPr marL="1399232" algn="l" defTabSz="699614" rtl="0" eaLnBrk="1" latinLnBrk="0" hangingPunct="1">
        <a:defRPr sz="2747" kern="1200">
          <a:solidFill>
            <a:schemeClr val="tx1"/>
          </a:solidFill>
          <a:latin typeface="+mn-lt"/>
          <a:ea typeface="+mn-ea"/>
          <a:cs typeface="+mn-cs"/>
        </a:defRPr>
      </a:lvl3pPr>
      <a:lvl4pPr marL="2098847" algn="l" defTabSz="699614" rtl="0" eaLnBrk="1" latinLnBrk="0" hangingPunct="1">
        <a:defRPr sz="2747" kern="1200">
          <a:solidFill>
            <a:schemeClr val="tx1"/>
          </a:solidFill>
          <a:latin typeface="+mn-lt"/>
          <a:ea typeface="+mn-ea"/>
          <a:cs typeface="+mn-cs"/>
        </a:defRPr>
      </a:lvl4pPr>
      <a:lvl5pPr marL="2798465" algn="l" defTabSz="699614" rtl="0" eaLnBrk="1" latinLnBrk="0" hangingPunct="1">
        <a:defRPr sz="2747" kern="1200">
          <a:solidFill>
            <a:schemeClr val="tx1"/>
          </a:solidFill>
          <a:latin typeface="+mn-lt"/>
          <a:ea typeface="+mn-ea"/>
          <a:cs typeface="+mn-cs"/>
        </a:defRPr>
      </a:lvl5pPr>
      <a:lvl6pPr marL="3498080" algn="l" defTabSz="699614" rtl="0" eaLnBrk="1" latinLnBrk="0" hangingPunct="1">
        <a:defRPr sz="2747" kern="1200">
          <a:solidFill>
            <a:schemeClr val="tx1"/>
          </a:solidFill>
          <a:latin typeface="+mn-lt"/>
          <a:ea typeface="+mn-ea"/>
          <a:cs typeface="+mn-cs"/>
        </a:defRPr>
      </a:lvl6pPr>
      <a:lvl7pPr marL="4197695" algn="l" defTabSz="699614" rtl="0" eaLnBrk="1" latinLnBrk="0" hangingPunct="1">
        <a:defRPr sz="2747" kern="1200">
          <a:solidFill>
            <a:schemeClr val="tx1"/>
          </a:solidFill>
          <a:latin typeface="+mn-lt"/>
          <a:ea typeface="+mn-ea"/>
          <a:cs typeface="+mn-cs"/>
        </a:defRPr>
      </a:lvl7pPr>
      <a:lvl8pPr marL="4897312" algn="l" defTabSz="699614" rtl="0" eaLnBrk="1" latinLnBrk="0" hangingPunct="1">
        <a:defRPr sz="2747" kern="1200">
          <a:solidFill>
            <a:schemeClr val="tx1"/>
          </a:solidFill>
          <a:latin typeface="+mn-lt"/>
          <a:ea typeface="+mn-ea"/>
          <a:cs typeface="+mn-cs"/>
        </a:defRPr>
      </a:lvl8pPr>
      <a:lvl9pPr marL="5596926" algn="l" defTabSz="699614" rtl="0" eaLnBrk="1" latinLnBrk="0" hangingPunct="1">
        <a:defRPr sz="2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hyperlink" Target="https://docs.oracle.com/javase/7/docs/api/java/util/PriorityQueue.html" TargetMode="External"/><Relationship Id="rId4" Type="http://schemas.openxmlformats.org/officeDocument/2006/relationships/hyperlink" Target="https://docs.oracle.com/javase/8/docs/api/java/util/Queue.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docs.oracle.com/javase/7/docs/api/java/util/Stack.html" TargetMode="External"/><Relationship Id="rId1" Type="http://schemas.openxmlformats.org/officeDocument/2006/relationships/slideLayout" Target="../slideLayouts/slideLayout7.xml"/><Relationship Id="rId6" Type="http://schemas.openxmlformats.org/officeDocument/2006/relationships/hyperlink" Target="https://docs.oracle.com/javase/7/docs/api/java/util/TreeSet.html"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visualgo.net/en/list" TargetMode="External"/><Relationship Id="rId2" Type="http://schemas.openxmlformats.org/officeDocument/2006/relationships/hyperlink" Target="https://www.geeksforgeeks.org/linked-list-in-java/" TargetMode="External"/><Relationship Id="rId1" Type="http://schemas.openxmlformats.org/officeDocument/2006/relationships/slideLayout" Target="../slideLayouts/slideLayout7.xml"/><Relationship Id="rId6" Type="http://schemas.openxmlformats.org/officeDocument/2006/relationships/hyperlink" Target="https://pixabay.com/en/chain-links-plastic-barrier-29364/" TargetMode="External"/><Relationship Id="rId5" Type="http://schemas.openxmlformats.org/officeDocument/2006/relationships/image" Target="../media/image11.png"/><Relationship Id="rId4" Type="http://schemas.openxmlformats.org/officeDocument/2006/relationships/hyperlink" Target="https://www.ibm.com/topics/what-is-blockchai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coderspacket.com/to-create-a-simple-song-playlist-using-linked-list-in-java"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java-util-hashmap-in-java-with-example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6830EDF-82C3-4D4E-8F52-61F2DB42DA11}"/>
              </a:ext>
            </a:extLst>
          </p:cNvPr>
          <p:cNvSpPr>
            <a:spLocks noGrp="1"/>
          </p:cNvSpPr>
          <p:nvPr>
            <p:ph type="body" sz="quarter" idx="11"/>
          </p:nvPr>
        </p:nvSpPr>
        <p:spPr>
          <a:xfrm>
            <a:off x="628075" y="2695562"/>
            <a:ext cx="12561453" cy="1107996"/>
          </a:xfrm>
        </p:spPr>
        <p:txBody>
          <a:bodyPr/>
          <a:lstStyle/>
          <a:p>
            <a:r>
              <a:rPr lang="en-US" dirty="0"/>
              <a:t>Advanced Topics: Collections</a:t>
            </a:r>
          </a:p>
        </p:txBody>
      </p:sp>
      <p:sp>
        <p:nvSpPr>
          <p:cNvPr id="5" name="Text Placeholder 4">
            <a:extLst>
              <a:ext uri="{FF2B5EF4-FFF2-40B4-BE49-F238E27FC236}">
                <a16:creationId xmlns:a16="http://schemas.microsoft.com/office/drawing/2014/main" id="{2D277C9B-9163-FB49-9FDB-50914D5C9EE4}"/>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6612095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DB5C-3924-B449-A254-956EE896D367}"/>
              </a:ext>
            </a:extLst>
          </p:cNvPr>
          <p:cNvSpPr>
            <a:spLocks noGrp="1"/>
          </p:cNvSpPr>
          <p:nvPr>
            <p:ph type="title"/>
          </p:nvPr>
        </p:nvSpPr>
        <p:spPr/>
        <p:txBody>
          <a:bodyPr/>
          <a:lstStyle/>
          <a:p>
            <a:r>
              <a:rPr lang="en-US" dirty="0"/>
              <a:t>Other Types of Data Structures</a:t>
            </a:r>
          </a:p>
        </p:txBody>
      </p:sp>
      <p:sp>
        <p:nvSpPr>
          <p:cNvPr id="5" name="Text Placeholder 4">
            <a:extLst>
              <a:ext uri="{FF2B5EF4-FFF2-40B4-BE49-F238E27FC236}">
                <a16:creationId xmlns:a16="http://schemas.microsoft.com/office/drawing/2014/main" id="{2535E79B-54EA-4EBD-A718-4C825B1A6CAB}"/>
              </a:ext>
            </a:extLst>
          </p:cNvPr>
          <p:cNvSpPr>
            <a:spLocks noGrp="1"/>
          </p:cNvSpPr>
          <p:nvPr>
            <p:ph type="body" sz="quarter" idx="10"/>
          </p:nvPr>
        </p:nvSpPr>
        <p:spPr/>
        <p:txBody>
          <a:bodyPr/>
          <a:lstStyle/>
          <a:p>
            <a:endParaRPr lang="en-US" dirty="0"/>
          </a:p>
        </p:txBody>
      </p:sp>
      <p:pic>
        <p:nvPicPr>
          <p:cNvPr id="1028" name="Picture 4" descr="Free vector hospital queue illustration">
            <a:extLst>
              <a:ext uri="{FF2B5EF4-FFF2-40B4-BE49-F238E27FC236}">
                <a16:creationId xmlns:a16="http://schemas.microsoft.com/office/drawing/2014/main" id="{5DF9709B-3EF1-45A7-AEAA-2D3E4A7CE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8875" y="1672922"/>
            <a:ext cx="5962650" cy="4238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ector bank queue people standing in row to bank worker clients verifying payments vector cartoon characters waiting in line">
            <a:extLst>
              <a:ext uri="{FF2B5EF4-FFF2-40B4-BE49-F238E27FC236}">
                <a16:creationId xmlns:a16="http://schemas.microsoft.com/office/drawing/2014/main" id="{414F6D0E-381A-482C-9D21-E392DA1B24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075" y="1776683"/>
            <a:ext cx="5962650" cy="29813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08C3848-700C-42B2-8065-7B748D9FBAAE}"/>
              </a:ext>
            </a:extLst>
          </p:cNvPr>
          <p:cNvSpPr/>
          <p:nvPr/>
        </p:nvSpPr>
        <p:spPr>
          <a:xfrm>
            <a:off x="471714" y="6229794"/>
            <a:ext cx="8367486" cy="707886"/>
          </a:xfrm>
          <a:prstGeom prst="rect">
            <a:avLst/>
          </a:prstGeom>
        </p:spPr>
        <p:txBody>
          <a:bodyPr wrap="square">
            <a:spAutoFit/>
          </a:bodyPr>
          <a:lstStyle/>
          <a:p>
            <a:r>
              <a:rPr lang="en-US" dirty="0">
                <a:hlinkClick r:id="rId4"/>
              </a:rPr>
              <a:t>https://docs.oracle.com/javase/8/docs/api/java/util/Queue.html</a:t>
            </a:r>
            <a:r>
              <a:rPr lang="en-US" dirty="0"/>
              <a:t> </a:t>
            </a:r>
          </a:p>
          <a:p>
            <a:r>
              <a:rPr lang="en-US" dirty="0">
                <a:hlinkClick r:id="rId5"/>
              </a:rPr>
              <a:t>https://docs.oracle.com/javase/7/docs/api/java/util/PriorityQueue.html</a:t>
            </a:r>
            <a:r>
              <a:rPr lang="en-US" dirty="0"/>
              <a:t> </a:t>
            </a:r>
          </a:p>
        </p:txBody>
      </p:sp>
    </p:spTree>
    <p:extLst>
      <p:ext uri="{BB962C8B-B14F-4D97-AF65-F5344CB8AC3E}">
        <p14:creationId xmlns:p14="http://schemas.microsoft.com/office/powerpoint/2010/main" val="1706994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DB5C-3924-B449-A254-956EE896D367}"/>
              </a:ext>
            </a:extLst>
          </p:cNvPr>
          <p:cNvSpPr>
            <a:spLocks noGrp="1"/>
          </p:cNvSpPr>
          <p:nvPr>
            <p:ph type="title"/>
          </p:nvPr>
        </p:nvSpPr>
        <p:spPr/>
        <p:txBody>
          <a:bodyPr/>
          <a:lstStyle/>
          <a:p>
            <a:r>
              <a:rPr lang="en-US" dirty="0"/>
              <a:t>Other Types of Data Structures</a:t>
            </a:r>
          </a:p>
        </p:txBody>
      </p:sp>
      <p:sp>
        <p:nvSpPr>
          <p:cNvPr id="6" name="Rectangle 5">
            <a:extLst>
              <a:ext uri="{FF2B5EF4-FFF2-40B4-BE49-F238E27FC236}">
                <a16:creationId xmlns:a16="http://schemas.microsoft.com/office/drawing/2014/main" id="{B08C3848-700C-42B2-8065-7B748D9FBAAE}"/>
              </a:ext>
            </a:extLst>
          </p:cNvPr>
          <p:cNvSpPr/>
          <p:nvPr/>
        </p:nvSpPr>
        <p:spPr>
          <a:xfrm>
            <a:off x="275771" y="4180554"/>
            <a:ext cx="3991429" cy="1077218"/>
          </a:xfrm>
          <a:prstGeom prst="rect">
            <a:avLst/>
          </a:prstGeom>
        </p:spPr>
        <p:txBody>
          <a:bodyPr wrap="square">
            <a:spAutoFit/>
          </a:bodyPr>
          <a:lstStyle/>
          <a:p>
            <a:r>
              <a:rPr lang="en-US" sz="2400" dirty="0"/>
              <a:t>Stack</a:t>
            </a:r>
            <a:endParaRPr lang="en-US" sz="2400" dirty="0">
              <a:hlinkClick r:id="rId2"/>
            </a:endParaRPr>
          </a:p>
          <a:p>
            <a:r>
              <a:rPr lang="en-US" dirty="0">
                <a:hlinkClick r:id="rId2"/>
              </a:rPr>
              <a:t>https://docs.oracle.com/javase/7/docs/api/java/util/Stack.html</a:t>
            </a:r>
            <a:r>
              <a:rPr lang="en-US" dirty="0"/>
              <a:t> </a:t>
            </a:r>
          </a:p>
        </p:txBody>
      </p:sp>
      <p:pic>
        <p:nvPicPr>
          <p:cNvPr id="2050" name="Picture 2" descr="Undo button - Free arrows icons">
            <a:extLst>
              <a:ext uri="{FF2B5EF4-FFF2-40B4-BE49-F238E27FC236}">
                <a16:creationId xmlns:a16="http://schemas.microsoft.com/office/drawing/2014/main" id="{AE9F02A4-9EE4-49F3-B8B5-95FABC48CB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5753" y="174307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Maps - Apps on Google Play">
            <a:extLst>
              <a:ext uri="{FF2B5EF4-FFF2-40B4-BE49-F238E27FC236}">
                <a16:creationId xmlns:a16="http://schemas.microsoft.com/office/drawing/2014/main" id="{195D0A64-DF3A-4053-84B1-F4A7324547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5066" y="189071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he directory tree that we are going to visualize with our tool, as... |  Download Scientific Diagram">
            <a:extLst>
              <a:ext uri="{FF2B5EF4-FFF2-40B4-BE49-F238E27FC236}">
                <a16:creationId xmlns:a16="http://schemas.microsoft.com/office/drawing/2014/main" id="{9F5D5982-89D2-4D45-B9AC-AAE61A11A5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9598" y="1890712"/>
            <a:ext cx="3098404" cy="323509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34F7DC6-DB8E-4FE4-80D5-A2C8FE8C71BE}"/>
              </a:ext>
            </a:extLst>
          </p:cNvPr>
          <p:cNvSpPr/>
          <p:nvPr/>
        </p:nvSpPr>
        <p:spPr>
          <a:xfrm>
            <a:off x="2960914" y="5552800"/>
            <a:ext cx="7274152" cy="769441"/>
          </a:xfrm>
          <a:prstGeom prst="rect">
            <a:avLst/>
          </a:prstGeom>
        </p:spPr>
        <p:txBody>
          <a:bodyPr wrap="square">
            <a:spAutoFit/>
          </a:bodyPr>
          <a:lstStyle/>
          <a:p>
            <a:r>
              <a:rPr lang="en-US" sz="2400" dirty="0"/>
              <a:t>Tree</a:t>
            </a:r>
            <a:endParaRPr lang="en-US" sz="2400" dirty="0">
              <a:hlinkClick r:id="rId6"/>
            </a:endParaRPr>
          </a:p>
          <a:p>
            <a:r>
              <a:rPr lang="en-US" dirty="0">
                <a:hlinkClick r:id="rId6"/>
              </a:rPr>
              <a:t>https://docs.oracle.com/javase/7/docs/api/java/util/TreeSet.html</a:t>
            </a:r>
            <a:r>
              <a:rPr lang="en-US" dirty="0"/>
              <a:t> </a:t>
            </a:r>
          </a:p>
        </p:txBody>
      </p:sp>
      <p:sp>
        <p:nvSpPr>
          <p:cNvPr id="14" name="Rectangle 13">
            <a:extLst>
              <a:ext uri="{FF2B5EF4-FFF2-40B4-BE49-F238E27FC236}">
                <a16:creationId xmlns:a16="http://schemas.microsoft.com/office/drawing/2014/main" id="{78CD2659-0EAB-41DA-8D4E-B36180B9D407}"/>
              </a:ext>
            </a:extLst>
          </p:cNvPr>
          <p:cNvSpPr/>
          <p:nvPr/>
        </p:nvSpPr>
        <p:spPr>
          <a:xfrm>
            <a:off x="9699171" y="4076106"/>
            <a:ext cx="3973286" cy="1200329"/>
          </a:xfrm>
          <a:prstGeom prst="rect">
            <a:avLst/>
          </a:prstGeom>
        </p:spPr>
        <p:txBody>
          <a:bodyPr wrap="square">
            <a:spAutoFit/>
          </a:bodyPr>
          <a:lstStyle/>
          <a:p>
            <a:r>
              <a:rPr lang="en-US" sz="2400" dirty="0"/>
              <a:t>Graph – can be implemented </a:t>
            </a:r>
          </a:p>
          <a:p>
            <a:r>
              <a:rPr lang="en-US" sz="2400" dirty="0"/>
              <a:t>i</a:t>
            </a:r>
            <a:r>
              <a:rPr lang="en-US" sz="2400"/>
              <a:t>n </a:t>
            </a:r>
            <a:r>
              <a:rPr lang="en-US" sz="2400" dirty="0"/>
              <a:t>Java using a HashMap</a:t>
            </a:r>
          </a:p>
        </p:txBody>
      </p:sp>
    </p:spTree>
    <p:extLst>
      <p:ext uri="{BB962C8B-B14F-4D97-AF65-F5344CB8AC3E}">
        <p14:creationId xmlns:p14="http://schemas.microsoft.com/office/powerpoint/2010/main" val="20359584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DB5C-3924-B449-A254-956EE896D367}"/>
              </a:ext>
            </a:extLst>
          </p:cNvPr>
          <p:cNvSpPr>
            <a:spLocks noGrp="1"/>
          </p:cNvSpPr>
          <p:nvPr>
            <p:ph type="title"/>
          </p:nvPr>
        </p:nvSpPr>
        <p:spPr/>
        <p:txBody>
          <a:bodyPr/>
          <a:lstStyle/>
          <a:p>
            <a:r>
              <a:rPr lang="en-US" dirty="0"/>
              <a:t>Why does it matter?</a:t>
            </a:r>
          </a:p>
        </p:txBody>
      </p:sp>
      <p:sp>
        <p:nvSpPr>
          <p:cNvPr id="3" name="Text Placeholder 2">
            <a:extLst>
              <a:ext uri="{FF2B5EF4-FFF2-40B4-BE49-F238E27FC236}">
                <a16:creationId xmlns:a16="http://schemas.microsoft.com/office/drawing/2014/main" id="{6A21B95C-0522-3241-A8F1-0F91587DD94C}"/>
              </a:ext>
            </a:extLst>
          </p:cNvPr>
          <p:cNvSpPr>
            <a:spLocks noGrp="1"/>
          </p:cNvSpPr>
          <p:nvPr>
            <p:ph type="body" sz="quarter" idx="10"/>
          </p:nvPr>
        </p:nvSpPr>
        <p:spPr>
          <a:xfrm>
            <a:off x="628073" y="1520462"/>
            <a:ext cx="12561453" cy="5415393"/>
          </a:xfrm>
        </p:spPr>
        <p:txBody>
          <a:bodyPr/>
          <a:lstStyle/>
          <a:p>
            <a:r>
              <a:rPr lang="en-US" sz="2400" dirty="0"/>
              <a:t>Different data structures</a:t>
            </a:r>
          </a:p>
          <a:p>
            <a:pPr lvl="1"/>
            <a:r>
              <a:rPr lang="en-US" sz="2400" dirty="0"/>
              <a:t>affects speed, memory and storage</a:t>
            </a:r>
          </a:p>
          <a:p>
            <a:pPr lvl="1"/>
            <a:r>
              <a:rPr lang="en-US" sz="2400" dirty="0"/>
              <a:t>important for all fields</a:t>
            </a:r>
          </a:p>
          <a:p>
            <a:pPr lvl="2"/>
            <a:r>
              <a:rPr lang="en-US" sz="2400" dirty="0"/>
              <a:t>biology – large datasets</a:t>
            </a:r>
          </a:p>
          <a:p>
            <a:pPr lvl="2"/>
            <a:r>
              <a:rPr lang="en-US" sz="2400" dirty="0"/>
              <a:t>graphics – speed is needed</a:t>
            </a:r>
          </a:p>
          <a:p>
            <a:pPr lvl="2"/>
            <a:r>
              <a:rPr lang="en-US" sz="2400" dirty="0"/>
              <a:t>cybersecurity  - processing serialized information over networks</a:t>
            </a:r>
          </a:p>
          <a:p>
            <a:r>
              <a:rPr lang="en-US" sz="2400" dirty="0"/>
              <a:t>If you interview at Google, Amazon, </a:t>
            </a:r>
            <a:r>
              <a:rPr lang="en-US" sz="2400" dirty="0" err="1"/>
              <a:t>etc</a:t>
            </a:r>
            <a:endParaRPr lang="en-US" sz="2400" dirty="0"/>
          </a:p>
          <a:p>
            <a:pPr lvl="1"/>
            <a:r>
              <a:rPr lang="en-US" sz="2400" dirty="0"/>
              <a:t>they often give you a tech quiz</a:t>
            </a:r>
          </a:p>
          <a:p>
            <a:pPr lvl="1"/>
            <a:r>
              <a:rPr lang="en-US" sz="2400" dirty="0"/>
              <a:t>Most of what is on that quiz – you learn in CS 165</a:t>
            </a:r>
          </a:p>
          <a:p>
            <a:r>
              <a:rPr lang="en-US" sz="2400" dirty="0"/>
              <a:t>Take CS 165, it provides major programming foundation!</a:t>
            </a:r>
          </a:p>
        </p:txBody>
      </p:sp>
    </p:spTree>
    <p:extLst>
      <p:ext uri="{BB962C8B-B14F-4D97-AF65-F5344CB8AC3E}">
        <p14:creationId xmlns:p14="http://schemas.microsoft.com/office/powerpoint/2010/main" val="6984188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639A-2606-1D4E-BA53-6D607171AEAF}"/>
              </a:ext>
            </a:extLst>
          </p:cNvPr>
          <p:cNvSpPr>
            <a:spLocks noGrp="1"/>
          </p:cNvSpPr>
          <p:nvPr>
            <p:ph type="title"/>
          </p:nvPr>
        </p:nvSpPr>
        <p:spPr/>
        <p:txBody>
          <a:bodyPr/>
          <a:lstStyle/>
          <a:p>
            <a:r>
              <a:rPr lang="en-US" dirty="0"/>
              <a:t>Last but not least</a:t>
            </a:r>
          </a:p>
        </p:txBody>
      </p:sp>
      <p:sp>
        <p:nvSpPr>
          <p:cNvPr id="3" name="Text Placeholder 2">
            <a:extLst>
              <a:ext uri="{FF2B5EF4-FFF2-40B4-BE49-F238E27FC236}">
                <a16:creationId xmlns:a16="http://schemas.microsoft.com/office/drawing/2014/main" id="{E37EEB9F-F492-BF44-96E6-342CAC543EE6}"/>
              </a:ext>
            </a:extLst>
          </p:cNvPr>
          <p:cNvSpPr>
            <a:spLocks noGrp="1"/>
          </p:cNvSpPr>
          <p:nvPr>
            <p:ph type="body" sz="quarter" idx="10"/>
          </p:nvPr>
        </p:nvSpPr>
        <p:spPr>
          <a:xfrm>
            <a:off x="628075" y="1776683"/>
            <a:ext cx="12561453" cy="2968570"/>
          </a:xfrm>
        </p:spPr>
        <p:txBody>
          <a:bodyPr/>
          <a:lstStyle/>
          <a:p>
            <a:r>
              <a:rPr lang="en-US" sz="2400" dirty="0"/>
              <a:t>Thank you!!!</a:t>
            </a:r>
          </a:p>
          <a:p>
            <a:endParaRPr lang="en-US" sz="2400" dirty="0"/>
          </a:p>
          <a:p>
            <a:r>
              <a:rPr lang="en-US" sz="2400" dirty="0"/>
              <a:t>Please fill out course survey</a:t>
            </a:r>
          </a:p>
          <a:p>
            <a:endParaRPr lang="en-US" sz="2400" dirty="0"/>
          </a:p>
          <a:p>
            <a:r>
              <a:rPr lang="en-US" sz="2400" dirty="0"/>
              <a:t>Keep coding, keep learning, and have a great time at CS 165!</a:t>
            </a:r>
          </a:p>
        </p:txBody>
      </p:sp>
      <p:pic>
        <p:nvPicPr>
          <p:cNvPr id="4" name="Picture 3">
            <a:extLst>
              <a:ext uri="{FF2B5EF4-FFF2-40B4-BE49-F238E27FC236}">
                <a16:creationId xmlns:a16="http://schemas.microsoft.com/office/drawing/2014/main" id="{D77678DE-2B83-9F4D-A7A8-B9E77E1098FB}"/>
              </a:ext>
            </a:extLst>
          </p:cNvPr>
          <p:cNvPicPr>
            <a:picLocks noChangeAspect="1"/>
          </p:cNvPicPr>
          <p:nvPr/>
        </p:nvPicPr>
        <p:blipFill>
          <a:blip r:embed="rId2"/>
          <a:stretch>
            <a:fillRect/>
          </a:stretch>
        </p:blipFill>
        <p:spPr>
          <a:xfrm>
            <a:off x="5822950" y="2761040"/>
            <a:ext cx="2171700" cy="1282700"/>
          </a:xfrm>
          <a:prstGeom prst="rect">
            <a:avLst/>
          </a:prstGeom>
        </p:spPr>
      </p:pic>
    </p:spTree>
    <p:extLst>
      <p:ext uri="{BB962C8B-B14F-4D97-AF65-F5344CB8AC3E}">
        <p14:creationId xmlns:p14="http://schemas.microsoft.com/office/powerpoint/2010/main" val="21315496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9AD8F2-D5DB-A84B-A5B3-F7935E3E6D1D}"/>
              </a:ext>
            </a:extLst>
          </p:cNvPr>
          <p:cNvSpPr>
            <a:spLocks noGrp="1"/>
          </p:cNvSpPr>
          <p:nvPr>
            <p:ph type="title"/>
          </p:nvPr>
        </p:nvSpPr>
        <p:spPr>
          <a:xfrm>
            <a:off x="648200" y="164380"/>
            <a:ext cx="5642096" cy="916848"/>
          </a:xfrm>
        </p:spPr>
        <p:txBody>
          <a:bodyPr/>
          <a:lstStyle/>
          <a:p>
            <a:r>
              <a:rPr lang="en-US" dirty="0"/>
              <a:t>Announcements</a:t>
            </a:r>
          </a:p>
        </p:txBody>
      </p:sp>
      <p:sp>
        <p:nvSpPr>
          <p:cNvPr id="5" name="Text Placeholder 4">
            <a:extLst>
              <a:ext uri="{FF2B5EF4-FFF2-40B4-BE49-F238E27FC236}">
                <a16:creationId xmlns:a16="http://schemas.microsoft.com/office/drawing/2014/main" id="{1BBD0DB5-379A-304F-9307-E7B1A89B08F7}"/>
              </a:ext>
            </a:extLst>
          </p:cNvPr>
          <p:cNvSpPr>
            <a:spLocks noGrp="1"/>
          </p:cNvSpPr>
          <p:nvPr>
            <p:ph type="body" idx="1"/>
          </p:nvPr>
        </p:nvSpPr>
        <p:spPr>
          <a:xfrm>
            <a:off x="628076" y="1081228"/>
            <a:ext cx="8704610" cy="5338503"/>
          </a:xfrm>
        </p:spPr>
        <p:txBody>
          <a:bodyPr>
            <a:noAutofit/>
          </a:bodyPr>
          <a:lstStyle/>
          <a:p>
            <a:r>
              <a:rPr lang="en-US" sz="2400" dirty="0"/>
              <a:t>NEXT Week (week before finals)</a:t>
            </a:r>
          </a:p>
          <a:p>
            <a:pPr lvl="1"/>
            <a:r>
              <a:rPr lang="en-US" sz="2400" dirty="0"/>
              <a:t>Monday – Review</a:t>
            </a:r>
          </a:p>
          <a:p>
            <a:pPr lvl="1"/>
            <a:r>
              <a:rPr lang="en-US" sz="2400" dirty="0"/>
              <a:t>Wednesday – No Lecture, use time to catch up and work on finalizing your projects</a:t>
            </a:r>
          </a:p>
          <a:p>
            <a:pPr lvl="1"/>
            <a:r>
              <a:rPr lang="en-US" sz="2400" dirty="0"/>
              <a:t>Thursday – Early Take Option, Final Exam</a:t>
            </a:r>
          </a:p>
          <a:p>
            <a:pPr lvl="1"/>
            <a:r>
              <a:rPr lang="en-US" sz="2400" dirty="0"/>
              <a:t>Friday – Early Take Option, Final Exam</a:t>
            </a:r>
          </a:p>
          <a:p>
            <a:pPr lvl="1"/>
            <a:r>
              <a:rPr lang="en-US" sz="2400" dirty="0"/>
              <a:t>HELP DESK CLOSES - Friday May 5</a:t>
            </a:r>
            <a:r>
              <a:rPr lang="en-US" sz="2400" baseline="30000" dirty="0"/>
              <a:t>th</a:t>
            </a:r>
            <a:r>
              <a:rPr lang="en-US" sz="2400" dirty="0"/>
              <a:t>, plan accordantly! </a:t>
            </a:r>
          </a:p>
          <a:p>
            <a:r>
              <a:rPr lang="en-US" sz="2400" dirty="0"/>
              <a:t>Finals Week</a:t>
            </a:r>
          </a:p>
          <a:p>
            <a:pPr lvl="1"/>
            <a:r>
              <a:rPr lang="en-US" sz="2400" dirty="0"/>
              <a:t>Thursday May 11 11:50-1:50 at CS110</a:t>
            </a:r>
          </a:p>
        </p:txBody>
      </p:sp>
      <p:sp>
        <p:nvSpPr>
          <p:cNvPr id="6" name="TextBox 5">
            <a:extLst>
              <a:ext uri="{FF2B5EF4-FFF2-40B4-BE49-F238E27FC236}">
                <a16:creationId xmlns:a16="http://schemas.microsoft.com/office/drawing/2014/main" id="{772FBA25-57F9-41AD-8CF5-B6750F6B5056}"/>
              </a:ext>
            </a:extLst>
          </p:cNvPr>
          <p:cNvSpPr txBox="1"/>
          <p:nvPr/>
        </p:nvSpPr>
        <p:spPr>
          <a:xfrm>
            <a:off x="10348353" y="122633"/>
            <a:ext cx="3352800" cy="7171194"/>
          </a:xfrm>
          <a:prstGeom prst="rect">
            <a:avLst/>
          </a:prstGeom>
          <a:solidFill>
            <a:schemeClr val="bg2">
              <a:lumMod val="40000"/>
              <a:lumOff val="60000"/>
            </a:schemeClr>
          </a:solidFill>
        </p:spPr>
        <p:txBody>
          <a:bodyPr wrap="square" rtlCol="0">
            <a:spAutoFit/>
          </a:bodyPr>
          <a:lstStyle/>
          <a:p>
            <a:pPr marL="0" marR="0" lvl="0" indent="0" algn="l" defTabSz="50929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rPr>
              <a:t>Wednesday Help Desk – </a:t>
            </a:r>
          </a:p>
          <a:p>
            <a:pPr marL="0" marR="0" lvl="0" indent="0" algn="l" defTabSz="50929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rPr>
              <a:t>3-4pm CSB120</a:t>
            </a:r>
          </a:p>
          <a:p>
            <a:pPr marL="0" marR="0" lvl="0" indent="0" algn="l" defTabSz="5092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endParaRPr>
          </a:p>
          <a:p>
            <a:pPr marL="0" marR="0" lvl="0" indent="0" algn="l" defTabSz="50929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rPr>
              <a:t>Wednesday Help Session – </a:t>
            </a:r>
          </a:p>
          <a:p>
            <a:pPr marL="0" marR="0" lvl="0" indent="0" algn="l" defTabSz="50929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rPr>
              <a:t>3-4pm CSB305</a:t>
            </a:r>
          </a:p>
          <a:p>
            <a:pPr marL="0" marR="0" lvl="0" indent="0" algn="l" defTabSz="5092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endParaRPr>
          </a:p>
          <a:p>
            <a:pPr marL="0" marR="0" lvl="0" indent="0" algn="l" defTabSz="50929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rPr>
              <a:t>Thursday Help Desk – </a:t>
            </a:r>
          </a:p>
          <a:p>
            <a:pPr marL="0" marR="0" lvl="0" indent="0" algn="l" defTabSz="50929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rPr>
              <a:t>6-8pm Teams</a:t>
            </a:r>
          </a:p>
          <a:p>
            <a:pPr marL="0" marR="0" lvl="0" indent="0" algn="l" defTabSz="5092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endParaRPr>
          </a:p>
          <a:p>
            <a:pPr marL="0" marR="0" lvl="0" indent="0" algn="l" defTabSz="50929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rPr>
              <a:t>Thursday Help Session –</a:t>
            </a:r>
          </a:p>
          <a:p>
            <a:pPr marL="0" marR="0" lvl="0" indent="0" algn="l" defTabSz="50929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rPr>
              <a:t>3:30-4:30pm Teams </a:t>
            </a:r>
          </a:p>
          <a:p>
            <a:pPr marL="0" marR="0" lvl="0" indent="0" algn="l" defTabSz="5092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endParaRPr>
          </a:p>
          <a:p>
            <a:r>
              <a:rPr lang="en-US" dirty="0"/>
              <a:t>Friday Help Desk – </a:t>
            </a:r>
          </a:p>
          <a:p>
            <a:r>
              <a:rPr lang="en-US" dirty="0"/>
              <a:t>12-4pm CSB120</a:t>
            </a:r>
          </a:p>
          <a:p>
            <a:endParaRPr lang="en-US" dirty="0"/>
          </a:p>
          <a:p>
            <a:r>
              <a:rPr lang="en-US" dirty="0"/>
              <a:t>Friday Help Session – </a:t>
            </a:r>
          </a:p>
          <a:p>
            <a:r>
              <a:rPr lang="en-US" dirty="0"/>
              <a:t>1-2pm Teams</a:t>
            </a:r>
          </a:p>
          <a:p>
            <a:endParaRPr lang="en-US" dirty="0"/>
          </a:p>
          <a:p>
            <a:r>
              <a:rPr lang="en-US" dirty="0"/>
              <a:t>Saturday Help Desk – </a:t>
            </a:r>
          </a:p>
          <a:p>
            <a:r>
              <a:rPr lang="en-US" dirty="0"/>
              <a:t>12-4pm Teams</a:t>
            </a:r>
          </a:p>
          <a:p>
            <a:endParaRPr lang="en-US" dirty="0"/>
          </a:p>
          <a:p>
            <a:r>
              <a:rPr lang="en-US" dirty="0"/>
              <a:t>Sunday Help Desk –</a:t>
            </a:r>
          </a:p>
          <a:p>
            <a:r>
              <a:rPr lang="en-US" dirty="0"/>
              <a:t>3-7pm Teams </a:t>
            </a:r>
          </a:p>
        </p:txBody>
      </p:sp>
    </p:spTree>
    <p:extLst>
      <p:ext uri="{BB962C8B-B14F-4D97-AF65-F5344CB8AC3E}">
        <p14:creationId xmlns:p14="http://schemas.microsoft.com/office/powerpoint/2010/main" val="9264747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C5FB38-E323-7F47-A767-C6B35A1A3CDF}"/>
              </a:ext>
            </a:extLst>
          </p:cNvPr>
          <p:cNvSpPr>
            <a:spLocks noGrp="1"/>
          </p:cNvSpPr>
          <p:nvPr>
            <p:ph type="title"/>
          </p:nvPr>
        </p:nvSpPr>
        <p:spPr>
          <a:xfrm>
            <a:off x="540990" y="0"/>
            <a:ext cx="12561453" cy="1015663"/>
          </a:xfrm>
        </p:spPr>
        <p:txBody>
          <a:bodyPr/>
          <a:lstStyle/>
          <a:p>
            <a:r>
              <a:rPr lang="en-US" dirty="0" err="1"/>
              <a:t>ArrayLists</a:t>
            </a:r>
            <a:endParaRPr lang="en-US" dirty="0"/>
          </a:p>
        </p:txBody>
      </p:sp>
      <p:sp>
        <p:nvSpPr>
          <p:cNvPr id="5" name="Text Placeholder 4">
            <a:extLst>
              <a:ext uri="{FF2B5EF4-FFF2-40B4-BE49-F238E27FC236}">
                <a16:creationId xmlns:a16="http://schemas.microsoft.com/office/drawing/2014/main" id="{9F424989-D30A-AD42-974B-17B84D9096C5}"/>
              </a:ext>
            </a:extLst>
          </p:cNvPr>
          <p:cNvSpPr>
            <a:spLocks noGrp="1"/>
          </p:cNvSpPr>
          <p:nvPr>
            <p:ph type="body" sz="quarter" idx="10"/>
          </p:nvPr>
        </p:nvSpPr>
        <p:spPr>
          <a:xfrm>
            <a:off x="540990" y="864299"/>
            <a:ext cx="11710681" cy="6510757"/>
          </a:xfrm>
        </p:spPr>
        <p:txBody>
          <a:bodyPr/>
          <a:lstStyle/>
          <a:p>
            <a:r>
              <a:rPr lang="en-US" sz="2400" dirty="0" err="1"/>
              <a:t>ArrayLists</a:t>
            </a:r>
            <a:r>
              <a:rPr lang="en-US" sz="2400" dirty="0"/>
              <a:t> </a:t>
            </a:r>
          </a:p>
          <a:p>
            <a:pPr lvl="1"/>
            <a:r>
              <a:rPr lang="en-US" sz="2000" dirty="0"/>
              <a:t>Part of Java Collections Library</a:t>
            </a:r>
          </a:p>
          <a:p>
            <a:pPr lvl="1"/>
            <a:r>
              <a:rPr lang="en-US" sz="2000" dirty="0"/>
              <a:t>Assumes default naming conventions</a:t>
            </a:r>
          </a:p>
          <a:p>
            <a:pPr lvl="2"/>
            <a:r>
              <a:rPr lang="en-US" sz="2000" dirty="0"/>
              <a:t>done through interfaces and abstract classes!</a:t>
            </a:r>
          </a:p>
          <a:p>
            <a:pPr lvl="1"/>
            <a:r>
              <a:rPr lang="en-US" sz="2000" dirty="0"/>
              <a:t>.add(Type)</a:t>
            </a:r>
          </a:p>
          <a:p>
            <a:pPr lvl="1"/>
            <a:r>
              <a:rPr lang="en-US" sz="2000" dirty="0"/>
              <a:t>.remove(location)</a:t>
            </a:r>
          </a:p>
          <a:p>
            <a:pPr lvl="1"/>
            <a:r>
              <a:rPr lang="en-US" sz="2000" dirty="0"/>
              <a:t>.size()</a:t>
            </a:r>
          </a:p>
          <a:p>
            <a:r>
              <a:rPr lang="en-US" sz="2400" dirty="0"/>
              <a:t>Is </a:t>
            </a:r>
            <a:r>
              <a:rPr lang="en-US" sz="2400" dirty="0" err="1"/>
              <a:t>ArrayList</a:t>
            </a:r>
            <a:r>
              <a:rPr lang="en-US" sz="2400" dirty="0"/>
              <a:t> always best to use?</a:t>
            </a:r>
          </a:p>
          <a:p>
            <a:pPr lvl="1"/>
            <a:r>
              <a:rPr lang="en-US" sz="2000" dirty="0"/>
              <a:t>What happens if it is *very* large?</a:t>
            </a:r>
          </a:p>
          <a:p>
            <a:pPr lvl="1"/>
            <a:r>
              <a:rPr lang="en-US" sz="2000" dirty="0"/>
              <a:t>Hard to find continuous memory in order!</a:t>
            </a:r>
          </a:p>
          <a:p>
            <a:pPr lvl="1"/>
            <a:r>
              <a:rPr lang="en-US" sz="2000" dirty="0"/>
              <a:t>Causes actions to slow down</a:t>
            </a:r>
          </a:p>
          <a:p>
            <a:r>
              <a:rPr lang="en-US" sz="2400" dirty="0"/>
              <a:t>Introducing Data Structures (CS 165)</a:t>
            </a:r>
          </a:p>
          <a:p>
            <a:pPr marL="0" indent="0">
              <a:buNone/>
            </a:pPr>
            <a:endParaRPr lang="en-US" dirty="0"/>
          </a:p>
        </p:txBody>
      </p:sp>
    </p:spTree>
    <p:extLst>
      <p:ext uri="{BB962C8B-B14F-4D97-AF65-F5344CB8AC3E}">
        <p14:creationId xmlns:p14="http://schemas.microsoft.com/office/powerpoint/2010/main" val="24384956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a:xfrm>
            <a:off x="526470" y="71465"/>
            <a:ext cx="12561453" cy="1015663"/>
          </a:xfrm>
        </p:spPr>
        <p:txBody>
          <a:bodyPr/>
          <a:lstStyle/>
          <a:p>
            <a:r>
              <a:rPr lang="en-US" dirty="0"/>
              <a:t>LinkedList</a:t>
            </a:r>
          </a:p>
        </p:txBody>
      </p:sp>
      <p:sp>
        <p:nvSpPr>
          <p:cNvPr id="3" name="Text Placeholder 2">
            <a:extLst>
              <a:ext uri="{FF2B5EF4-FFF2-40B4-BE49-F238E27FC236}">
                <a16:creationId xmlns:a16="http://schemas.microsoft.com/office/drawing/2014/main" id="{344E7C9A-020B-9C42-8FF3-6B525DEFA0BD}"/>
              </a:ext>
            </a:extLst>
          </p:cNvPr>
          <p:cNvSpPr>
            <a:spLocks noGrp="1"/>
          </p:cNvSpPr>
          <p:nvPr>
            <p:ph type="body" sz="quarter" idx="10"/>
          </p:nvPr>
        </p:nvSpPr>
        <p:spPr>
          <a:xfrm>
            <a:off x="526470" y="1063612"/>
            <a:ext cx="6179125" cy="6254341"/>
          </a:xfrm>
        </p:spPr>
        <p:txBody>
          <a:bodyPr/>
          <a:lstStyle/>
          <a:p>
            <a:r>
              <a:rPr lang="en-US" sz="2000" dirty="0"/>
              <a:t>Think about a chain</a:t>
            </a:r>
          </a:p>
          <a:p>
            <a:r>
              <a:rPr lang="en-US" sz="2000" dirty="0"/>
              <a:t>Each link connects to the </a:t>
            </a:r>
            <a:r>
              <a:rPr lang="en-US" sz="2000" b="1" dirty="0"/>
              <a:t>next</a:t>
            </a:r>
          </a:p>
          <a:p>
            <a:r>
              <a:rPr lang="en-US" sz="2000" dirty="0"/>
              <a:t>Linked Lists</a:t>
            </a:r>
          </a:p>
          <a:p>
            <a:pPr lvl="1"/>
            <a:r>
              <a:rPr lang="en-US" sz="2000" dirty="0"/>
              <a:t>Connect objects to the next</a:t>
            </a:r>
          </a:p>
          <a:p>
            <a:pPr lvl="1"/>
            <a:r>
              <a:rPr lang="en-US" sz="2000" dirty="0"/>
              <a:t>But don’t worry about it all being order in memory</a:t>
            </a:r>
          </a:p>
          <a:p>
            <a:r>
              <a:rPr lang="en-US" sz="2000" dirty="0"/>
              <a:t>If you know the next, they can be anywhere</a:t>
            </a:r>
          </a:p>
          <a:p>
            <a:r>
              <a:rPr lang="en-US" sz="2000" dirty="0"/>
              <a:t>pros </a:t>
            </a:r>
          </a:p>
          <a:p>
            <a:pPr lvl="1"/>
            <a:r>
              <a:rPr lang="en-US" sz="2000" dirty="0"/>
              <a:t>memory efficient </a:t>
            </a:r>
          </a:p>
          <a:p>
            <a:r>
              <a:rPr lang="en-US" sz="2000" dirty="0"/>
              <a:t>cons</a:t>
            </a:r>
          </a:p>
          <a:p>
            <a:pPr lvl="1"/>
            <a:r>
              <a:rPr lang="en-US" sz="2000" dirty="0"/>
              <a:t>what if a link is broken?</a:t>
            </a:r>
          </a:p>
          <a:p>
            <a:pPr lvl="1"/>
            <a:r>
              <a:rPr lang="en-US" sz="2000" dirty="0"/>
              <a:t>Can you easily jump to the middle? – no!</a:t>
            </a:r>
          </a:p>
          <a:p>
            <a:r>
              <a:rPr lang="en-US" sz="2000" dirty="0"/>
              <a:t>Also a foundation of blockchain! </a:t>
            </a:r>
          </a:p>
        </p:txBody>
      </p:sp>
      <p:sp>
        <p:nvSpPr>
          <p:cNvPr id="4" name="TextBox 3">
            <a:extLst>
              <a:ext uri="{FF2B5EF4-FFF2-40B4-BE49-F238E27FC236}">
                <a16:creationId xmlns:a16="http://schemas.microsoft.com/office/drawing/2014/main" id="{D4FC46AB-C5DF-E843-9D4E-6A06AABD2C23}"/>
              </a:ext>
            </a:extLst>
          </p:cNvPr>
          <p:cNvSpPr txBox="1"/>
          <p:nvPr/>
        </p:nvSpPr>
        <p:spPr>
          <a:xfrm>
            <a:off x="5793993" y="47949"/>
            <a:ext cx="8023607" cy="1015663"/>
          </a:xfrm>
          <a:prstGeom prst="rect">
            <a:avLst/>
          </a:prstGeom>
          <a:noFill/>
        </p:spPr>
        <p:txBody>
          <a:bodyPr wrap="none" rtlCol="0">
            <a:spAutoFit/>
          </a:bodyPr>
          <a:lstStyle/>
          <a:p>
            <a:r>
              <a:rPr lang="en-US" dirty="0"/>
              <a:t>Additional Reading: </a:t>
            </a:r>
            <a:r>
              <a:rPr lang="en-US" dirty="0">
                <a:hlinkClick r:id="rId2"/>
              </a:rPr>
              <a:t>https://www.geeksforgeeks.org/linked-list-in-java/</a:t>
            </a:r>
            <a:endParaRPr lang="en-US" dirty="0"/>
          </a:p>
          <a:p>
            <a:r>
              <a:rPr lang="en-US" dirty="0"/>
              <a:t>Simulator: </a:t>
            </a:r>
            <a:r>
              <a:rPr lang="en-US" dirty="0" err="1"/>
              <a:t>Visualgo</a:t>
            </a:r>
            <a:r>
              <a:rPr lang="en-US" dirty="0"/>
              <a:t>: </a:t>
            </a:r>
            <a:r>
              <a:rPr lang="en-US" dirty="0">
                <a:hlinkClick r:id="rId3"/>
              </a:rPr>
              <a:t>https://visualgo.net/en/list</a:t>
            </a:r>
            <a:endParaRPr lang="en-US" dirty="0"/>
          </a:p>
          <a:p>
            <a:r>
              <a:rPr lang="en-US" dirty="0"/>
              <a:t>Blockchain: </a:t>
            </a:r>
            <a:r>
              <a:rPr lang="en-US" dirty="0">
                <a:hlinkClick r:id="rId4"/>
              </a:rPr>
              <a:t>https://www.ibm.com/topics/what-is-blockchain</a:t>
            </a:r>
            <a:r>
              <a:rPr lang="en-US" dirty="0"/>
              <a:t> </a:t>
            </a:r>
          </a:p>
        </p:txBody>
      </p:sp>
      <p:pic>
        <p:nvPicPr>
          <p:cNvPr id="6" name="Picture 5" descr="Chain Links Plastic · Free vector graphic on Pixabay">
            <a:extLst>
              <a:ext uri="{FF2B5EF4-FFF2-40B4-BE49-F238E27FC236}">
                <a16:creationId xmlns:a16="http://schemas.microsoft.com/office/drawing/2014/main" id="{4EC44C51-197A-A540-B7E4-2056C11A78B0}"/>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115300" y="1092200"/>
            <a:ext cx="4800600" cy="2400300"/>
          </a:xfrm>
          <a:prstGeom prst="rect">
            <a:avLst/>
          </a:prstGeom>
        </p:spPr>
      </p:pic>
      <p:sp>
        <p:nvSpPr>
          <p:cNvPr id="8" name="Rectangle 7">
            <a:extLst>
              <a:ext uri="{FF2B5EF4-FFF2-40B4-BE49-F238E27FC236}">
                <a16:creationId xmlns:a16="http://schemas.microsoft.com/office/drawing/2014/main" id="{FEF2A65A-3F78-B04C-BE4E-D784A850CD4E}"/>
              </a:ext>
            </a:extLst>
          </p:cNvPr>
          <p:cNvSpPr/>
          <p:nvPr/>
        </p:nvSpPr>
        <p:spPr>
          <a:xfrm>
            <a:off x="7703125" y="3070592"/>
            <a:ext cx="5914904" cy="1631216"/>
          </a:xfrm>
          <a:prstGeom prst="rect">
            <a:avLst/>
          </a:prstGeom>
          <a:ln>
            <a:solidFill>
              <a:schemeClr val="tx1"/>
            </a:solidFill>
          </a:ln>
        </p:spPr>
        <p:txBody>
          <a:bodyPr wrap="square">
            <a:spAutoFit/>
          </a:bodyPr>
          <a:lstStyle/>
          <a:p>
            <a:r>
              <a:rPr lang="en-US" dirty="0">
                <a:latin typeface="Consolas" panose="020B0609020204030204" pitchFamily="49" charset="0"/>
                <a:cs typeface="Consolas" panose="020B0609020204030204" pitchFamily="49" charset="0"/>
              </a:rPr>
              <a:t>List&lt;String&gt; list = </a:t>
            </a:r>
            <a:r>
              <a:rPr lang="en-US" dirty="0">
                <a:solidFill>
                  <a:srgbClr val="CC7832"/>
                </a:solidFill>
                <a:latin typeface="Consolas" panose="020B0609020204030204" pitchFamily="49" charset="0"/>
                <a:cs typeface="Consolas" panose="020B0609020204030204" pitchFamily="49" charset="0"/>
              </a:rPr>
              <a:t>new </a:t>
            </a:r>
            <a:r>
              <a:rPr lang="en-US" dirty="0">
                <a:latin typeface="Consolas" panose="020B0609020204030204" pitchFamily="49" charset="0"/>
                <a:cs typeface="Consolas" panose="020B0609020204030204" pitchFamily="49" charset="0"/>
              </a:rPr>
              <a:t>LinkedList&lt;&gt;()</a:t>
            </a:r>
            <a:r>
              <a:rPr lang="en-US" dirty="0">
                <a:solidFill>
                  <a:srgbClr val="CC7832"/>
                </a:solidFill>
                <a:latin typeface="Consolas" panose="020B0609020204030204" pitchFamily="49" charset="0"/>
                <a:cs typeface="Consolas" panose="020B0609020204030204" pitchFamily="49" charset="0"/>
              </a:rPr>
              <a:t>;</a:t>
            </a:r>
            <a:br>
              <a:rPr lang="en-US" dirty="0">
                <a:solidFill>
                  <a:srgbClr val="CC7832"/>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list.add</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"A"</a:t>
            </a:r>
            <a:r>
              <a:rPr lang="en-US" dirty="0">
                <a:latin typeface="Consolas" panose="020B0609020204030204" pitchFamily="49" charset="0"/>
                <a:cs typeface="Consolas" panose="020B0609020204030204" pitchFamily="49" charset="0"/>
              </a:rPr>
              <a:t>)</a:t>
            </a:r>
            <a:r>
              <a:rPr lang="en-US" dirty="0">
                <a:solidFill>
                  <a:srgbClr val="CC7832"/>
                </a:solidFill>
                <a:latin typeface="Consolas" panose="020B0609020204030204" pitchFamily="49" charset="0"/>
                <a:cs typeface="Consolas" panose="020B0609020204030204" pitchFamily="49" charset="0"/>
              </a:rPr>
              <a:t>;</a:t>
            </a:r>
            <a:br>
              <a:rPr lang="en-US" dirty="0">
                <a:solidFill>
                  <a:srgbClr val="CC7832"/>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list.add</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"B"</a:t>
            </a:r>
            <a:r>
              <a:rPr lang="en-US" dirty="0">
                <a:latin typeface="Consolas" panose="020B0609020204030204" pitchFamily="49" charset="0"/>
                <a:cs typeface="Consolas" panose="020B0609020204030204" pitchFamily="49" charset="0"/>
              </a:rPr>
              <a:t>)</a:t>
            </a:r>
            <a:r>
              <a:rPr lang="en-US" dirty="0">
                <a:solidFill>
                  <a:srgbClr val="CC7832"/>
                </a:solidFill>
                <a:latin typeface="Consolas" panose="020B0609020204030204" pitchFamily="49" charset="0"/>
                <a:cs typeface="Consolas" panose="020B0609020204030204" pitchFamily="49" charset="0"/>
              </a:rPr>
              <a:t>;</a:t>
            </a:r>
            <a:br>
              <a:rPr lang="en-US" dirty="0">
                <a:solidFill>
                  <a:srgbClr val="CC7832"/>
                </a:solidFill>
                <a:latin typeface="Consolas" panose="020B0609020204030204" pitchFamily="49" charset="0"/>
                <a:cs typeface="Consolas" panose="020B0609020204030204" pitchFamily="49" charset="0"/>
              </a:rPr>
            </a:br>
            <a:r>
              <a:rPr lang="en-US" dirty="0">
                <a:solidFill>
                  <a:srgbClr val="CC7832"/>
                </a:solidFill>
                <a:latin typeface="Consolas" panose="020B0609020204030204" pitchFamily="49" charset="0"/>
                <a:cs typeface="Consolas" panose="020B0609020204030204" pitchFamily="49" charset="0"/>
              </a:rPr>
              <a:t>for</a:t>
            </a:r>
            <a:r>
              <a:rPr lang="en-US" dirty="0">
                <a:latin typeface="Consolas" panose="020B0609020204030204" pitchFamily="49" charset="0"/>
                <a:cs typeface="Consolas" panose="020B0609020204030204" pitchFamily="49" charset="0"/>
              </a:rPr>
              <a:t>(String str : list) </a:t>
            </a:r>
            <a:r>
              <a:rPr lang="en-US" dirty="0" err="1">
                <a:latin typeface="Consolas" panose="020B0609020204030204" pitchFamily="49" charset="0"/>
                <a:cs typeface="Consolas" panose="020B0609020204030204" pitchFamily="49" charset="0"/>
              </a:rPr>
              <a:t>System.</a:t>
            </a:r>
            <a:r>
              <a:rPr lang="en-US" i="1" dirty="0" err="1">
                <a:solidFill>
                  <a:srgbClr val="9876AA"/>
                </a:solidFill>
                <a:latin typeface="Consolas" panose="020B0609020204030204" pitchFamily="49" charset="0"/>
                <a:cs typeface="Consolas" panose="020B0609020204030204" pitchFamily="49" charset="0"/>
              </a:rPr>
              <a:t>out</a:t>
            </a:r>
            <a:r>
              <a:rPr lang="en-US" dirty="0" err="1">
                <a:latin typeface="Consolas" panose="020B0609020204030204" pitchFamily="49" charset="0"/>
                <a:cs typeface="Consolas" panose="020B0609020204030204" pitchFamily="49" charset="0"/>
              </a:rPr>
              <a:t>.println</a:t>
            </a:r>
            <a:r>
              <a:rPr lang="en-US" dirty="0">
                <a:latin typeface="Consolas" panose="020B0609020204030204" pitchFamily="49" charset="0"/>
                <a:cs typeface="Consolas" panose="020B0609020204030204" pitchFamily="49" charset="0"/>
              </a:rPr>
              <a:t>(str)</a:t>
            </a:r>
            <a:r>
              <a:rPr lang="en-US" dirty="0">
                <a:solidFill>
                  <a:srgbClr val="CC7832"/>
                </a:solidFill>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995427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a:xfrm>
            <a:off x="75179" y="-38401"/>
            <a:ext cx="12561453" cy="1846659"/>
          </a:xfrm>
        </p:spPr>
        <p:txBody>
          <a:bodyPr/>
          <a:lstStyle/>
          <a:p>
            <a:r>
              <a:rPr lang="en-US" dirty="0"/>
              <a:t>Linked</a:t>
            </a:r>
            <a:r>
              <a:rPr lang="en-US" b="1" dirty="0"/>
              <a:t>List</a:t>
            </a:r>
            <a:r>
              <a:rPr lang="en-US" dirty="0"/>
              <a:t> basic methods </a:t>
            </a:r>
            <a:br>
              <a:rPr lang="en-US" dirty="0"/>
            </a:br>
            <a:r>
              <a:rPr lang="en-US" dirty="0"/>
              <a:t>and Practice</a:t>
            </a:r>
          </a:p>
        </p:txBody>
      </p:sp>
      <p:pic>
        <p:nvPicPr>
          <p:cNvPr id="10" name="Picture 9">
            <a:extLst>
              <a:ext uri="{FF2B5EF4-FFF2-40B4-BE49-F238E27FC236}">
                <a16:creationId xmlns:a16="http://schemas.microsoft.com/office/drawing/2014/main" id="{DCC8E5DC-B666-4F1B-8AF1-D08F6E0FA192}"/>
              </a:ext>
            </a:extLst>
          </p:cNvPr>
          <p:cNvPicPr>
            <a:picLocks noChangeAspect="1"/>
          </p:cNvPicPr>
          <p:nvPr/>
        </p:nvPicPr>
        <p:blipFill>
          <a:blip r:embed="rId2"/>
          <a:stretch>
            <a:fillRect/>
          </a:stretch>
        </p:blipFill>
        <p:spPr>
          <a:xfrm>
            <a:off x="75179" y="1670327"/>
            <a:ext cx="3561580" cy="4521607"/>
          </a:xfrm>
          <a:prstGeom prst="rect">
            <a:avLst/>
          </a:prstGeom>
        </p:spPr>
      </p:pic>
      <p:pic>
        <p:nvPicPr>
          <p:cNvPr id="11" name="Picture 10">
            <a:extLst>
              <a:ext uri="{FF2B5EF4-FFF2-40B4-BE49-F238E27FC236}">
                <a16:creationId xmlns:a16="http://schemas.microsoft.com/office/drawing/2014/main" id="{75817717-241B-4A30-8686-7091D3EC909F}"/>
              </a:ext>
            </a:extLst>
          </p:cNvPr>
          <p:cNvPicPr>
            <a:picLocks noChangeAspect="1"/>
          </p:cNvPicPr>
          <p:nvPr/>
        </p:nvPicPr>
        <p:blipFill>
          <a:blip r:embed="rId3"/>
          <a:stretch>
            <a:fillRect/>
          </a:stretch>
        </p:blipFill>
        <p:spPr>
          <a:xfrm>
            <a:off x="3636759" y="1670327"/>
            <a:ext cx="4243154" cy="5723141"/>
          </a:xfrm>
          <a:prstGeom prst="rect">
            <a:avLst/>
          </a:prstGeom>
        </p:spPr>
      </p:pic>
      <p:sp>
        <p:nvSpPr>
          <p:cNvPr id="12" name="Rectangle 1">
            <a:extLst>
              <a:ext uri="{FF2B5EF4-FFF2-40B4-BE49-F238E27FC236}">
                <a16:creationId xmlns:a16="http://schemas.microsoft.com/office/drawing/2014/main" id="{72EC0222-8481-4009-9B06-701273EDC984}"/>
              </a:ext>
            </a:extLst>
          </p:cNvPr>
          <p:cNvSpPr>
            <a:spLocks noChangeArrowheads="1"/>
          </p:cNvSpPr>
          <p:nvPr/>
        </p:nvSpPr>
        <p:spPr bwMode="auto">
          <a:xfrm>
            <a:off x="8042707" y="239048"/>
            <a:ext cx="5613991" cy="72943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java.util.LinkedList</a:t>
            </a:r>
            <a:r>
              <a:rPr kumimoji="0" lang="en-US" altLang="en-US" sz="1800" b="0" i="0" u="none" strike="noStrike" cap="none" normalizeH="0" baseline="0" dirty="0">
                <a:ln>
                  <a:noFill/>
                </a:ln>
                <a:solidFill>
                  <a:srgbClr val="CC7832"/>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CC7832"/>
                </a:solidFill>
                <a:latin typeface="JetBrains Mono"/>
              </a:rPr>
              <a:t>Import </a:t>
            </a:r>
            <a:r>
              <a:rPr kumimoji="0" lang="en-US" altLang="en-US" sz="1800" b="0" i="0" u="none" strike="noStrike" cap="none" normalizeH="0" baseline="0" dirty="0" err="1">
                <a:ln>
                  <a:noFill/>
                </a:ln>
                <a:solidFill>
                  <a:srgbClr val="A9B7C6"/>
                </a:solidFill>
                <a:effectLst/>
                <a:latin typeface="JetBrains Mono"/>
              </a:rPr>
              <a:t>java.util.List</a:t>
            </a:r>
            <a:r>
              <a:rPr kumimoji="0" lang="en-US" altLang="en-US" sz="1800" b="0" i="0" u="none" strike="noStrike" cap="none" normalizeH="0" baseline="0">
                <a:ln>
                  <a:noFill/>
                </a:ln>
                <a:solidFill>
                  <a:srgbClr val="A9B7C6"/>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java.util.ListIterator</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err="1">
                <a:ln>
                  <a:noFill/>
                </a:ln>
                <a:solidFill>
                  <a:srgbClr val="A9B7C6"/>
                </a:solidFill>
                <a:effectLst/>
                <a:latin typeface="JetBrains Mono"/>
              </a:rPr>
              <a:t>LLTest</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lang="en-US" altLang="en-US" sz="1800" dirty="0">
                <a:solidFill>
                  <a:srgbClr val="A9B7C6"/>
                </a:solidFill>
                <a:latin typeface="JetBrains Mono"/>
              </a:rPr>
              <a:t>        </a:t>
            </a:r>
            <a:r>
              <a:rPr kumimoji="0" lang="en-US" altLang="en-US" sz="1800" b="0" i="0" u="none" strike="noStrike" cap="none" normalizeH="0" baseline="0" dirty="0">
                <a:ln>
                  <a:noFill/>
                </a:ln>
                <a:solidFill>
                  <a:srgbClr val="A9B7C6"/>
                </a:solidFill>
                <a:effectLst/>
                <a:latin typeface="JetBrains Mono"/>
              </a:rPr>
              <a:t>List&lt;Integer&gt; list = </a:t>
            </a:r>
            <a:r>
              <a:rPr kumimoji="0" lang="en-US" altLang="en-US" sz="1800" b="0" i="0" u="none" strike="noStrike" cap="none" normalizeH="0" baseline="0" dirty="0">
                <a:ln>
                  <a:noFill/>
                </a:ln>
                <a:solidFill>
                  <a:srgbClr val="CC7832"/>
                </a:solidFill>
                <a:effectLst/>
                <a:latin typeface="JetBrains Mono"/>
              </a:rPr>
              <a:t>new </a:t>
            </a:r>
            <a:r>
              <a:rPr kumimoji="0" lang="en-US" altLang="en-US" sz="1800" b="0" i="0" u="none" strike="noStrike" cap="none" normalizeH="0" baseline="0" dirty="0">
                <a:ln>
                  <a:noFill/>
                </a:ln>
                <a:solidFill>
                  <a:srgbClr val="A9B7C6"/>
                </a:solidFill>
                <a:effectLst/>
                <a:latin typeface="JetBrains Mono"/>
              </a:rPr>
              <a:t>LinkedList&lt;&gt;()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2</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4</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list.add</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6</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ListIterator</a:t>
            </a:r>
            <a:r>
              <a:rPr kumimoji="0" lang="en-US" altLang="en-US" sz="1800" b="0" i="0" u="none" strike="noStrike" cap="none" normalizeH="0" baseline="0" dirty="0">
                <a:ln>
                  <a:noFill/>
                </a:ln>
                <a:solidFill>
                  <a:srgbClr val="A9B7C6"/>
                </a:solidFill>
                <a:effectLst/>
                <a:latin typeface="JetBrains Mono"/>
              </a:rPr>
              <a:t>&lt;Integer&gt; </a:t>
            </a:r>
            <a:r>
              <a:rPr kumimoji="0" lang="en-US" altLang="en-US" sz="1800" b="0" i="0" u="none" strike="noStrike" cap="none" normalizeH="0" baseline="0" dirty="0" err="1">
                <a:ln>
                  <a:noFill/>
                </a:ln>
                <a:solidFill>
                  <a:srgbClr val="A9B7C6"/>
                </a:solidFill>
                <a:effectLst/>
                <a:latin typeface="JetBrains Mono"/>
              </a:rPr>
              <a:t>intIterator</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err="1">
                <a:ln>
                  <a:noFill/>
                </a:ln>
                <a:solidFill>
                  <a:srgbClr val="A9B7C6"/>
                </a:solidFill>
                <a:effectLst/>
                <a:latin typeface="JetBrains Mono"/>
              </a:rPr>
              <a:t>list.listIterator</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//what is printed?</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while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intIterator.hasNext</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intIterator.next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//how to add number 5 between numbers 4 and 6?</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//how to add number 1 before number 2?</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//how to remove number 2?</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//how to remove the second element in the list?</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//what is printed?</a:t>
            </a:r>
          </a:p>
          <a:p>
            <a:pPr lvl="0" defTabSz="914400" eaLnBrk="0" fontAlgn="base" hangingPunct="0">
              <a:spcBef>
                <a:spcPct val="0"/>
              </a:spcBef>
              <a:spcAft>
                <a:spcPct val="0"/>
              </a:spcAft>
            </a:pPr>
            <a:r>
              <a:rPr kumimoji="0" lang="en-US" altLang="en-US" sz="1800" b="0" i="0" u="none" strike="noStrike" cap="none" normalizeH="0" baseline="0" dirty="0">
                <a:ln>
                  <a:noFill/>
                </a:ln>
                <a:solidFill>
                  <a:srgbClr val="808080"/>
                </a:solidFill>
                <a:effectLst/>
                <a:latin typeface="JetBrains Mono"/>
              </a:rPr>
              <a:t>        </a:t>
            </a:r>
            <a:r>
              <a:rPr lang="en-US" altLang="en-US" sz="1800" dirty="0" err="1">
                <a:solidFill>
                  <a:srgbClr val="A9B7C6"/>
                </a:solidFill>
                <a:latin typeface="JetBrains Mono"/>
              </a:rPr>
              <a:t>intIterator</a:t>
            </a:r>
            <a:r>
              <a:rPr lang="en-US" altLang="en-US" sz="1800" dirty="0">
                <a:solidFill>
                  <a:srgbClr val="A9B7C6"/>
                </a:solidFill>
                <a:latin typeface="JetBrains Mono"/>
              </a:rPr>
              <a:t> = </a:t>
            </a:r>
            <a:r>
              <a:rPr lang="en-US" altLang="en-US" sz="1800" dirty="0" err="1">
                <a:solidFill>
                  <a:srgbClr val="A9B7C6"/>
                </a:solidFill>
                <a:latin typeface="JetBrains Mono"/>
              </a:rPr>
              <a:t>list.listIterator</a:t>
            </a:r>
            <a:r>
              <a:rPr lang="en-US" altLang="en-US" sz="1800" dirty="0">
                <a:solidFill>
                  <a:srgbClr val="A9B7C6"/>
                </a:solidFill>
                <a:latin typeface="JetBrains Mono"/>
              </a:rPr>
              <a:t>()</a:t>
            </a:r>
            <a:r>
              <a:rPr lang="en-US" altLang="en-US" sz="1800" dirty="0">
                <a:solidFill>
                  <a:srgbClr val="CC7832"/>
                </a:solidFill>
                <a:latin typeface="JetBrains Mono"/>
              </a:rPr>
              <a:t>;</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while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intIterator.hasNext</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intIterator.next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872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a:xfrm>
            <a:off x="628075" y="72303"/>
            <a:ext cx="12561453" cy="1015663"/>
          </a:xfrm>
        </p:spPr>
        <p:txBody>
          <a:bodyPr/>
          <a:lstStyle/>
          <a:p>
            <a:r>
              <a:rPr lang="en-US" dirty="0"/>
              <a:t>LinkedList versus </a:t>
            </a:r>
            <a:r>
              <a:rPr lang="en-US" dirty="0" err="1"/>
              <a:t>ArrayList</a:t>
            </a:r>
            <a:endParaRPr lang="en-US" dirty="0"/>
          </a:p>
        </p:txBody>
      </p:sp>
      <p:sp>
        <p:nvSpPr>
          <p:cNvPr id="3" name="Text Placeholder 2">
            <a:extLst>
              <a:ext uri="{FF2B5EF4-FFF2-40B4-BE49-F238E27FC236}">
                <a16:creationId xmlns:a16="http://schemas.microsoft.com/office/drawing/2014/main" id="{344E7C9A-020B-9C42-8FF3-6B525DEFA0BD}"/>
              </a:ext>
            </a:extLst>
          </p:cNvPr>
          <p:cNvSpPr>
            <a:spLocks noGrp="1"/>
          </p:cNvSpPr>
          <p:nvPr>
            <p:ph type="body" sz="quarter" idx="10"/>
          </p:nvPr>
        </p:nvSpPr>
        <p:spPr>
          <a:xfrm>
            <a:off x="628072" y="1352140"/>
            <a:ext cx="10663702" cy="5840125"/>
          </a:xfrm>
        </p:spPr>
        <p:txBody>
          <a:bodyPr/>
          <a:lstStyle/>
          <a:p>
            <a:r>
              <a:rPr lang="en-US" sz="2400" dirty="0"/>
              <a:t>A LinkedList typically provides faster element insertion and removal at the list's ends (and middle if using </a:t>
            </a:r>
            <a:r>
              <a:rPr lang="en-US" sz="2400" dirty="0" err="1"/>
              <a:t>ListIterator</a:t>
            </a:r>
            <a:r>
              <a:rPr lang="en-US" sz="2400" dirty="0"/>
              <a:t>)</a:t>
            </a:r>
          </a:p>
          <a:p>
            <a:pPr lvl="1"/>
            <a:r>
              <a:rPr lang="en-US" sz="2400" dirty="0"/>
              <a:t>LinkedList methods with index parameters, such as get() or set(), cause the list to be traversed from the first element to the specified element each time the method is called. Thus, using the </a:t>
            </a:r>
            <a:r>
              <a:rPr lang="en-US" sz="2400" dirty="0" err="1"/>
              <a:t>LinkedLists</a:t>
            </a:r>
            <a:r>
              <a:rPr lang="en-US" sz="2400" dirty="0"/>
              <a:t>' get() or set() methods within a loop that iterates through all list elements is inefficient.</a:t>
            </a:r>
          </a:p>
          <a:p>
            <a:pPr lvl="1"/>
            <a:endParaRPr lang="en-US" sz="2400" dirty="0"/>
          </a:p>
          <a:p>
            <a:r>
              <a:rPr lang="en-US" sz="2400" dirty="0" err="1"/>
              <a:t>ArrayList</a:t>
            </a:r>
            <a:r>
              <a:rPr lang="en-US" sz="2400" dirty="0"/>
              <a:t> offers faster positional access with indices</a:t>
            </a:r>
          </a:p>
          <a:p>
            <a:pPr lvl="1"/>
            <a:r>
              <a:rPr lang="en-US" sz="2400" dirty="0"/>
              <a:t>it maintains index based system for its elements as it uses array data structure implicitly which makes it faster for searching an element in the list.</a:t>
            </a:r>
          </a:p>
        </p:txBody>
      </p:sp>
    </p:spTree>
    <p:extLst>
      <p:ext uri="{BB962C8B-B14F-4D97-AF65-F5344CB8AC3E}">
        <p14:creationId xmlns:p14="http://schemas.microsoft.com/office/powerpoint/2010/main" val="12209761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B4F6-FB64-4A07-8ABC-62DEDE52716B}"/>
              </a:ext>
            </a:extLst>
          </p:cNvPr>
          <p:cNvSpPr>
            <a:spLocks noGrp="1"/>
          </p:cNvSpPr>
          <p:nvPr>
            <p:ph type="title"/>
          </p:nvPr>
        </p:nvSpPr>
        <p:spPr/>
        <p:txBody>
          <a:bodyPr/>
          <a:lstStyle/>
          <a:p>
            <a:r>
              <a:rPr lang="en-US" dirty="0"/>
              <a:t>Linked List – Practical Examples</a:t>
            </a:r>
          </a:p>
        </p:txBody>
      </p:sp>
      <p:sp>
        <p:nvSpPr>
          <p:cNvPr id="3" name="Text Placeholder 2">
            <a:extLst>
              <a:ext uri="{FF2B5EF4-FFF2-40B4-BE49-F238E27FC236}">
                <a16:creationId xmlns:a16="http://schemas.microsoft.com/office/drawing/2014/main" id="{BBEE7BAB-5975-471E-ACE7-DF64FE21B0BA}"/>
              </a:ext>
            </a:extLst>
          </p:cNvPr>
          <p:cNvSpPr>
            <a:spLocks noGrp="1"/>
          </p:cNvSpPr>
          <p:nvPr>
            <p:ph type="body" sz="quarter" idx="10"/>
          </p:nvPr>
        </p:nvSpPr>
        <p:spPr>
          <a:xfrm>
            <a:off x="628075" y="1776683"/>
            <a:ext cx="12561453" cy="4741363"/>
          </a:xfrm>
        </p:spPr>
        <p:txBody>
          <a:bodyPr/>
          <a:lstStyle/>
          <a:p>
            <a:pPr fontAlgn="base"/>
            <a:r>
              <a:rPr lang="en-US" sz="2400" dirty="0"/>
              <a:t>Image viewer – Previous and next images are linked and can be accessed by the next and previous buttons.</a:t>
            </a:r>
          </a:p>
          <a:p>
            <a:pPr fontAlgn="base"/>
            <a:r>
              <a:rPr lang="en-US" sz="2400" dirty="0"/>
              <a:t>Previous and next page in a web browser – We can access the previous and next URL searched in a web browser by pressing the back and next buttons since they are linked as a linked list.</a:t>
            </a:r>
          </a:p>
          <a:p>
            <a:pPr fontAlgn="base"/>
            <a:r>
              <a:rPr lang="en-US" sz="2400" dirty="0"/>
              <a:t>Music Player – Songs in the music player are linked to the previous and next songs. So you can play songs either from starting or ending of the list.</a:t>
            </a:r>
          </a:p>
          <a:p>
            <a:pPr lvl="1" fontAlgn="base"/>
            <a:r>
              <a:rPr lang="en-US" sz="2200" dirty="0">
                <a:hlinkClick r:id="rId2"/>
              </a:rPr>
              <a:t>https://coderspacket.com/to-create-a-simple-song-playlist-using-linked-list-in-java</a:t>
            </a:r>
            <a:r>
              <a:rPr lang="en-US" sz="2200" dirty="0"/>
              <a:t> </a:t>
            </a:r>
          </a:p>
          <a:p>
            <a:endParaRPr lang="en-US" sz="2400" dirty="0"/>
          </a:p>
        </p:txBody>
      </p:sp>
    </p:spTree>
    <p:extLst>
      <p:ext uri="{BB962C8B-B14F-4D97-AF65-F5344CB8AC3E}">
        <p14:creationId xmlns:p14="http://schemas.microsoft.com/office/powerpoint/2010/main" val="32111014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3598-7F95-7245-BF60-EA577FD87AA5}"/>
              </a:ext>
            </a:extLst>
          </p:cNvPr>
          <p:cNvSpPr>
            <a:spLocks noGrp="1"/>
          </p:cNvSpPr>
          <p:nvPr>
            <p:ph type="title"/>
          </p:nvPr>
        </p:nvSpPr>
        <p:spPr>
          <a:xfrm>
            <a:off x="519217" y="-21672"/>
            <a:ext cx="12561453" cy="1015663"/>
          </a:xfrm>
        </p:spPr>
        <p:txBody>
          <a:bodyPr/>
          <a:lstStyle/>
          <a:p>
            <a:r>
              <a:rPr lang="en-US" dirty="0"/>
              <a:t>Map</a:t>
            </a:r>
          </a:p>
        </p:txBody>
      </p:sp>
      <p:sp>
        <p:nvSpPr>
          <p:cNvPr id="3" name="Text Placeholder 2">
            <a:extLst>
              <a:ext uri="{FF2B5EF4-FFF2-40B4-BE49-F238E27FC236}">
                <a16:creationId xmlns:a16="http://schemas.microsoft.com/office/drawing/2014/main" id="{E224CD26-AE72-4442-A08A-920C27D956E2}"/>
              </a:ext>
            </a:extLst>
          </p:cNvPr>
          <p:cNvSpPr>
            <a:spLocks noGrp="1"/>
          </p:cNvSpPr>
          <p:nvPr>
            <p:ph type="body" sz="quarter" idx="10"/>
          </p:nvPr>
        </p:nvSpPr>
        <p:spPr>
          <a:xfrm>
            <a:off x="519216" y="1046785"/>
            <a:ext cx="12561453" cy="3869072"/>
          </a:xfrm>
        </p:spPr>
        <p:txBody>
          <a:bodyPr/>
          <a:lstStyle/>
          <a:p>
            <a:r>
              <a:rPr lang="en-US" sz="2000" dirty="0"/>
              <a:t>What if you had key value pairs?</a:t>
            </a:r>
          </a:p>
          <a:p>
            <a:r>
              <a:rPr lang="en-US" sz="2000" dirty="0"/>
              <a:t>Example: Your address points to your house</a:t>
            </a:r>
          </a:p>
          <a:p>
            <a:pPr lvl="1"/>
            <a:r>
              <a:rPr lang="en-US" sz="2000" dirty="0"/>
              <a:t>Does a book of addresses, store all the information about your house?</a:t>
            </a:r>
          </a:p>
          <a:p>
            <a:pPr lvl="1"/>
            <a:r>
              <a:rPr lang="en-US" sz="2000" dirty="0"/>
              <a:t>Or simply the address, that can get the info?</a:t>
            </a:r>
          </a:p>
          <a:p>
            <a:r>
              <a:rPr lang="en-US" sz="2000" dirty="0"/>
              <a:t>Introducing </a:t>
            </a:r>
            <a:r>
              <a:rPr lang="en-US" sz="2000" b="1" dirty="0"/>
              <a:t>Maps</a:t>
            </a:r>
          </a:p>
          <a:p>
            <a:pPr lvl="1"/>
            <a:r>
              <a:rPr lang="en-US" sz="2000" dirty="0"/>
              <a:t>Pairs keys to values</a:t>
            </a:r>
          </a:p>
          <a:p>
            <a:pPr lvl="1"/>
            <a:r>
              <a:rPr lang="en-US" sz="2000" dirty="0"/>
              <a:t>Keys needs to be unique</a:t>
            </a:r>
          </a:p>
          <a:p>
            <a:r>
              <a:rPr lang="en-US" sz="2000" dirty="0"/>
              <a:t>Some uses: database indexing, network routing</a:t>
            </a:r>
          </a:p>
        </p:txBody>
      </p:sp>
      <p:sp>
        <p:nvSpPr>
          <p:cNvPr id="4" name="TextBox 3">
            <a:extLst>
              <a:ext uri="{FF2B5EF4-FFF2-40B4-BE49-F238E27FC236}">
                <a16:creationId xmlns:a16="http://schemas.microsoft.com/office/drawing/2014/main" id="{7CD46E52-6D8F-B944-A0D3-448E75382E9B}"/>
              </a:ext>
            </a:extLst>
          </p:cNvPr>
          <p:cNvSpPr txBox="1"/>
          <p:nvPr/>
        </p:nvSpPr>
        <p:spPr>
          <a:xfrm>
            <a:off x="3115375" y="47949"/>
            <a:ext cx="10702225" cy="400110"/>
          </a:xfrm>
          <a:prstGeom prst="rect">
            <a:avLst/>
          </a:prstGeom>
          <a:noFill/>
        </p:spPr>
        <p:txBody>
          <a:bodyPr wrap="none" rtlCol="0">
            <a:spAutoFit/>
          </a:bodyPr>
          <a:lstStyle/>
          <a:p>
            <a:r>
              <a:rPr lang="en-US" dirty="0"/>
              <a:t>Additional Reading: </a:t>
            </a:r>
            <a:r>
              <a:rPr lang="en-US" dirty="0">
                <a:hlinkClick r:id="rId2"/>
              </a:rPr>
              <a:t>https://www.geeksforgeeks.org/java-util-hashmap-in-java-with-examples/</a:t>
            </a:r>
            <a:endParaRPr lang="en-US" dirty="0"/>
          </a:p>
        </p:txBody>
      </p:sp>
      <p:sp>
        <p:nvSpPr>
          <p:cNvPr id="5" name="Rectangle 4">
            <a:extLst>
              <a:ext uri="{FF2B5EF4-FFF2-40B4-BE49-F238E27FC236}">
                <a16:creationId xmlns:a16="http://schemas.microsoft.com/office/drawing/2014/main" id="{80FE7AD7-2774-B543-91B8-4B4FE1A61B91}"/>
              </a:ext>
            </a:extLst>
          </p:cNvPr>
          <p:cNvSpPr/>
          <p:nvPr/>
        </p:nvSpPr>
        <p:spPr>
          <a:xfrm>
            <a:off x="628074" y="5118588"/>
            <a:ext cx="12946412" cy="1938992"/>
          </a:xfrm>
          <a:prstGeom prst="rect">
            <a:avLst/>
          </a:prstGeom>
          <a:ln>
            <a:solidFill>
              <a:schemeClr val="tx1"/>
            </a:solidFill>
          </a:ln>
        </p:spPr>
        <p:txBody>
          <a:bodyPr wrap="square">
            <a:spAutoFit/>
          </a:bodyPr>
          <a:lstStyle/>
          <a:p>
            <a:r>
              <a:rPr lang="en-US" dirty="0">
                <a:latin typeface="Consolas" panose="020B0609020204030204" pitchFamily="49" charset="0"/>
                <a:cs typeface="Consolas" panose="020B0609020204030204" pitchFamily="49" charset="0"/>
              </a:rPr>
              <a:t>HashMap&lt;String</a:t>
            </a:r>
            <a:r>
              <a:rPr lang="en-US" dirty="0">
                <a:solidFill>
                  <a:srgbClr val="CC7832"/>
                </a:solidFill>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String&gt; contacts = </a:t>
            </a:r>
            <a:r>
              <a:rPr lang="en-US" dirty="0">
                <a:solidFill>
                  <a:srgbClr val="CC7832"/>
                </a:solidFill>
                <a:latin typeface="Consolas" panose="020B0609020204030204" pitchFamily="49" charset="0"/>
                <a:cs typeface="Consolas" panose="020B0609020204030204" pitchFamily="49" charset="0"/>
              </a:rPr>
              <a:t>new </a:t>
            </a:r>
            <a:r>
              <a:rPr lang="en-US" dirty="0">
                <a:latin typeface="Consolas" panose="020B0609020204030204" pitchFamily="49" charset="0"/>
                <a:cs typeface="Consolas" panose="020B0609020204030204" pitchFamily="49" charset="0"/>
              </a:rPr>
              <a:t>HashMap&lt;&gt;()</a:t>
            </a:r>
            <a:r>
              <a:rPr lang="en-US" dirty="0">
                <a:solidFill>
                  <a:srgbClr val="CC7832"/>
                </a:solidFill>
                <a:latin typeface="Consolas" panose="020B0609020204030204" pitchFamily="49" charset="0"/>
                <a:cs typeface="Consolas" panose="020B0609020204030204" pitchFamily="49" charset="0"/>
              </a:rPr>
              <a:t>;</a:t>
            </a:r>
            <a:br>
              <a:rPr lang="en-US" dirty="0">
                <a:solidFill>
                  <a:srgbClr val="CC7832"/>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contacts.put</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a:t>
            </a:r>
            <a:r>
              <a:rPr lang="en-US" dirty="0" err="1">
                <a:solidFill>
                  <a:srgbClr val="6A8759"/>
                </a:solidFill>
                <a:latin typeface="Consolas" panose="020B0609020204030204" pitchFamily="49" charset="0"/>
                <a:cs typeface="Consolas" panose="020B0609020204030204" pitchFamily="49" charset="0"/>
              </a:rPr>
              <a:t>awonder</a:t>
            </a:r>
            <a:r>
              <a:rPr lang="en-US" dirty="0">
                <a:solidFill>
                  <a:srgbClr val="6A8759"/>
                </a:solidFill>
                <a:latin typeface="Consolas" panose="020B0609020204030204" pitchFamily="49" charset="0"/>
                <a:cs typeface="Consolas" panose="020B0609020204030204" pitchFamily="49" charset="0"/>
              </a:rPr>
              <a:t>"</a:t>
            </a:r>
            <a:r>
              <a:rPr lang="en-US" dirty="0">
                <a:solidFill>
                  <a:srgbClr val="CC7832"/>
                </a:solidFill>
                <a:latin typeface="Consolas" panose="020B0609020204030204" pitchFamily="49" charset="0"/>
                <a:cs typeface="Consolas" panose="020B0609020204030204" pitchFamily="49" charset="0"/>
              </a:rPr>
              <a:t>, </a:t>
            </a:r>
            <a:r>
              <a:rPr lang="en-US" dirty="0">
                <a:solidFill>
                  <a:srgbClr val="6A8759"/>
                </a:solidFill>
                <a:latin typeface="Consolas" panose="020B0609020204030204" pitchFamily="49" charset="0"/>
                <a:cs typeface="Consolas" panose="020B0609020204030204" pitchFamily="49" charset="0"/>
              </a:rPr>
              <a:t>"</a:t>
            </a:r>
            <a:r>
              <a:rPr lang="en-US" dirty="0" err="1">
                <a:solidFill>
                  <a:srgbClr val="6A8759"/>
                </a:solidFill>
                <a:latin typeface="Consolas" panose="020B0609020204030204" pitchFamily="49" charset="0"/>
                <a:cs typeface="Consolas" panose="020B0609020204030204" pitchFamily="49" charset="0"/>
              </a:rPr>
              <a:t>awonder@wonderland.colostate.edu</a:t>
            </a:r>
            <a:r>
              <a:rPr lang="en-US" dirty="0">
                <a:solidFill>
                  <a:srgbClr val="6A8759"/>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r>
              <a:rPr lang="en-US" dirty="0">
                <a:solidFill>
                  <a:srgbClr val="CC7832"/>
                </a:solidFill>
                <a:latin typeface="Consolas" panose="020B0609020204030204" pitchFamily="49" charset="0"/>
                <a:cs typeface="Consolas" panose="020B0609020204030204" pitchFamily="49" charset="0"/>
              </a:rPr>
              <a:t>;</a:t>
            </a:r>
            <a:br>
              <a:rPr lang="en-US" dirty="0">
                <a:solidFill>
                  <a:srgbClr val="CC7832"/>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contacts.put</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"queen"</a:t>
            </a:r>
            <a:r>
              <a:rPr lang="en-US" dirty="0">
                <a:solidFill>
                  <a:srgbClr val="CC7832"/>
                </a:solidFill>
                <a:latin typeface="Consolas" panose="020B0609020204030204" pitchFamily="49" charset="0"/>
                <a:cs typeface="Consolas" panose="020B0609020204030204" pitchFamily="49" charset="0"/>
              </a:rPr>
              <a:t>, </a:t>
            </a:r>
            <a:r>
              <a:rPr lang="en-US" dirty="0">
                <a:solidFill>
                  <a:srgbClr val="6A8759"/>
                </a:solidFill>
                <a:latin typeface="Consolas" panose="020B0609020204030204" pitchFamily="49" charset="0"/>
                <a:cs typeface="Consolas" panose="020B0609020204030204" pitchFamily="49" charset="0"/>
              </a:rPr>
              <a:t>"</a:t>
            </a:r>
            <a:r>
              <a:rPr lang="en-US" dirty="0" err="1">
                <a:solidFill>
                  <a:srgbClr val="6A8759"/>
                </a:solidFill>
                <a:latin typeface="Consolas" panose="020B0609020204030204" pitchFamily="49" charset="0"/>
                <a:cs typeface="Consolas" panose="020B0609020204030204" pitchFamily="49" charset="0"/>
              </a:rPr>
              <a:t>redqueen@wonderland.colostate.edu</a:t>
            </a:r>
            <a:r>
              <a:rPr lang="en-US" dirty="0">
                <a:solidFill>
                  <a:srgbClr val="6A8759"/>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r>
              <a:rPr lang="en-US" dirty="0">
                <a:solidFill>
                  <a:srgbClr val="CC7832"/>
                </a:solidFill>
                <a:latin typeface="Consolas" panose="020B0609020204030204" pitchFamily="49" charset="0"/>
                <a:cs typeface="Consolas" panose="020B0609020204030204" pitchFamily="49" charset="0"/>
              </a:rPr>
              <a:t>;</a:t>
            </a:r>
            <a:br>
              <a:rPr lang="en-US" dirty="0">
                <a:solidFill>
                  <a:srgbClr val="CC7832"/>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contacts.put</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"hatter"</a:t>
            </a:r>
            <a:r>
              <a:rPr lang="en-US" dirty="0">
                <a:solidFill>
                  <a:srgbClr val="CC7832"/>
                </a:solidFill>
                <a:latin typeface="Consolas" panose="020B0609020204030204" pitchFamily="49" charset="0"/>
                <a:cs typeface="Consolas" panose="020B0609020204030204" pitchFamily="49" charset="0"/>
              </a:rPr>
              <a:t>, </a:t>
            </a:r>
            <a:r>
              <a:rPr lang="en-US" dirty="0">
                <a:solidFill>
                  <a:srgbClr val="6A8759"/>
                </a:solidFill>
                <a:latin typeface="Consolas" panose="020B0609020204030204" pitchFamily="49" charset="0"/>
                <a:cs typeface="Consolas" panose="020B0609020204030204" pitchFamily="49" charset="0"/>
              </a:rPr>
              <a:t>"</a:t>
            </a:r>
            <a:r>
              <a:rPr lang="en-US" dirty="0" err="1">
                <a:solidFill>
                  <a:srgbClr val="6A8759"/>
                </a:solidFill>
                <a:latin typeface="Consolas" panose="020B0609020204030204" pitchFamily="49" charset="0"/>
                <a:cs typeface="Consolas" panose="020B0609020204030204" pitchFamily="49" charset="0"/>
              </a:rPr>
              <a:t>madhatter@wonderland.colostate.edu</a:t>
            </a:r>
            <a:r>
              <a:rPr lang="en-US" dirty="0">
                <a:solidFill>
                  <a:srgbClr val="6A8759"/>
                </a:solidFill>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a:t>
            </a:r>
            <a:r>
              <a:rPr lang="en-US" dirty="0">
                <a:solidFill>
                  <a:srgbClr val="CC7832"/>
                </a:solidFill>
                <a:latin typeface="Consolas" panose="020B0609020204030204" pitchFamily="49" charset="0"/>
                <a:cs typeface="Consolas" panose="020B0609020204030204" pitchFamily="49" charset="0"/>
              </a:rPr>
              <a:t>;</a:t>
            </a:r>
            <a:br>
              <a:rPr lang="en-US" dirty="0">
                <a:solidFill>
                  <a:srgbClr val="CC7832"/>
                </a:solidFill>
                <a:latin typeface="Consolas" panose="020B0609020204030204" pitchFamily="49" charset="0"/>
                <a:cs typeface="Consolas" panose="020B0609020204030204" pitchFamily="49" charset="0"/>
              </a:rPr>
            </a:br>
            <a:r>
              <a:rPr lang="en-US" dirty="0" err="1">
                <a:latin typeface="Consolas" panose="020B0609020204030204" pitchFamily="49" charset="0"/>
                <a:cs typeface="Consolas" panose="020B0609020204030204" pitchFamily="49" charset="0"/>
              </a:rPr>
              <a:t>System.</a:t>
            </a:r>
            <a:r>
              <a:rPr lang="en-US" i="1" dirty="0" err="1">
                <a:solidFill>
                  <a:srgbClr val="9876AA"/>
                </a:solidFill>
                <a:latin typeface="Consolas" panose="020B0609020204030204" pitchFamily="49" charset="0"/>
                <a:cs typeface="Consolas" panose="020B0609020204030204" pitchFamily="49" charset="0"/>
              </a:rPr>
              <a:t>out</a:t>
            </a:r>
            <a:r>
              <a:rPr lang="en-US" dirty="0" err="1">
                <a:latin typeface="Consolas" panose="020B0609020204030204" pitchFamily="49" charset="0"/>
                <a:cs typeface="Consolas" panose="020B0609020204030204" pitchFamily="49" charset="0"/>
              </a:rPr>
              <a:t>.println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contacts.get</a:t>
            </a:r>
            <a:r>
              <a:rPr lang="en-US" dirty="0">
                <a:latin typeface="Consolas" panose="020B0609020204030204" pitchFamily="49" charset="0"/>
                <a:cs typeface="Consolas" panose="020B0609020204030204" pitchFamily="49" charset="0"/>
              </a:rPr>
              <a:t>(</a:t>
            </a:r>
            <a:r>
              <a:rPr lang="en-US" dirty="0">
                <a:solidFill>
                  <a:srgbClr val="6A8759"/>
                </a:solidFill>
                <a:latin typeface="Consolas" panose="020B0609020204030204" pitchFamily="49" charset="0"/>
                <a:cs typeface="Consolas" panose="020B0609020204030204" pitchFamily="49" charset="0"/>
              </a:rPr>
              <a:t>"queen"</a:t>
            </a:r>
            <a:r>
              <a:rPr lang="en-US" dirty="0">
                <a:latin typeface="Consolas" panose="020B0609020204030204" pitchFamily="49" charset="0"/>
                <a:cs typeface="Consolas" panose="020B0609020204030204" pitchFamily="49" charset="0"/>
              </a:rPr>
              <a:t>))</a:t>
            </a:r>
            <a:r>
              <a:rPr lang="en-US" dirty="0">
                <a:solidFill>
                  <a:srgbClr val="CC7832"/>
                </a:solidFill>
                <a:latin typeface="Consolas" panose="020B0609020204030204" pitchFamily="49" charset="0"/>
                <a:cs typeface="Consolas" panose="020B0609020204030204" pitchFamily="49" charset="0"/>
              </a:rPr>
              <a:t>; </a:t>
            </a:r>
            <a:r>
              <a:rPr lang="en-US" dirty="0">
                <a:solidFill>
                  <a:srgbClr val="808080"/>
                </a:solidFill>
                <a:latin typeface="Consolas" panose="020B0609020204030204" pitchFamily="49" charset="0"/>
                <a:cs typeface="Consolas" panose="020B0609020204030204" pitchFamily="49" charset="0"/>
              </a:rPr>
              <a:t>// prints </a:t>
            </a:r>
            <a:r>
              <a:rPr lang="en-US" dirty="0" err="1">
                <a:solidFill>
                  <a:srgbClr val="808080"/>
                </a:solidFill>
                <a:latin typeface="Consolas" panose="020B0609020204030204" pitchFamily="49" charset="0"/>
                <a:cs typeface="Consolas" panose="020B0609020204030204" pitchFamily="49" charset="0"/>
              </a:rPr>
              <a:t>redqueen@wonderland.colostate.edu</a:t>
            </a:r>
            <a:br>
              <a:rPr lang="en-US" dirty="0">
                <a:solidFill>
                  <a:srgbClr val="808080"/>
                </a:solidFill>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19832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20E0-2E7E-3541-9887-8500C2522FF6}"/>
              </a:ext>
            </a:extLst>
          </p:cNvPr>
          <p:cNvSpPr>
            <a:spLocks noGrp="1"/>
          </p:cNvSpPr>
          <p:nvPr>
            <p:ph type="title"/>
          </p:nvPr>
        </p:nvSpPr>
        <p:spPr>
          <a:xfrm>
            <a:off x="75179" y="-38401"/>
            <a:ext cx="12561453" cy="1846659"/>
          </a:xfrm>
        </p:spPr>
        <p:txBody>
          <a:bodyPr/>
          <a:lstStyle/>
          <a:p>
            <a:r>
              <a:rPr lang="en-US" dirty="0"/>
              <a:t>HashMap basic methods </a:t>
            </a:r>
            <a:br>
              <a:rPr lang="en-US" dirty="0"/>
            </a:br>
            <a:r>
              <a:rPr lang="en-US" dirty="0"/>
              <a:t>and Practice</a:t>
            </a:r>
          </a:p>
        </p:txBody>
      </p:sp>
      <p:pic>
        <p:nvPicPr>
          <p:cNvPr id="4" name="Picture 3">
            <a:extLst>
              <a:ext uri="{FF2B5EF4-FFF2-40B4-BE49-F238E27FC236}">
                <a16:creationId xmlns:a16="http://schemas.microsoft.com/office/drawing/2014/main" id="{B30E869A-2D70-4245-8CE7-F0C0DBC62E35}"/>
              </a:ext>
            </a:extLst>
          </p:cNvPr>
          <p:cNvPicPr>
            <a:picLocks noChangeAspect="1"/>
          </p:cNvPicPr>
          <p:nvPr/>
        </p:nvPicPr>
        <p:blipFill>
          <a:blip r:embed="rId2"/>
          <a:stretch>
            <a:fillRect/>
          </a:stretch>
        </p:blipFill>
        <p:spPr>
          <a:xfrm>
            <a:off x="0" y="1999806"/>
            <a:ext cx="4562866" cy="3284575"/>
          </a:xfrm>
          <a:prstGeom prst="rect">
            <a:avLst/>
          </a:prstGeom>
        </p:spPr>
      </p:pic>
      <p:pic>
        <p:nvPicPr>
          <p:cNvPr id="5" name="Picture 4">
            <a:extLst>
              <a:ext uri="{FF2B5EF4-FFF2-40B4-BE49-F238E27FC236}">
                <a16:creationId xmlns:a16="http://schemas.microsoft.com/office/drawing/2014/main" id="{4D0C3E70-2208-4F6F-8B29-4B831E0F00BA}"/>
              </a:ext>
            </a:extLst>
          </p:cNvPr>
          <p:cNvPicPr>
            <a:picLocks noChangeAspect="1"/>
          </p:cNvPicPr>
          <p:nvPr/>
        </p:nvPicPr>
        <p:blipFill>
          <a:blip r:embed="rId3"/>
          <a:stretch>
            <a:fillRect/>
          </a:stretch>
        </p:blipFill>
        <p:spPr>
          <a:xfrm>
            <a:off x="4562866" y="1999806"/>
            <a:ext cx="3987344" cy="3284575"/>
          </a:xfrm>
          <a:prstGeom prst="rect">
            <a:avLst/>
          </a:prstGeom>
        </p:spPr>
      </p:pic>
      <p:sp>
        <p:nvSpPr>
          <p:cNvPr id="6" name="Rectangle 1">
            <a:extLst>
              <a:ext uri="{FF2B5EF4-FFF2-40B4-BE49-F238E27FC236}">
                <a16:creationId xmlns:a16="http://schemas.microsoft.com/office/drawing/2014/main" id="{8BDC4F6F-7A69-4AB7-9524-4D6EBF2F6457}"/>
              </a:ext>
            </a:extLst>
          </p:cNvPr>
          <p:cNvSpPr>
            <a:spLocks noChangeArrowheads="1"/>
          </p:cNvSpPr>
          <p:nvPr/>
        </p:nvSpPr>
        <p:spPr bwMode="auto">
          <a:xfrm>
            <a:off x="8625389" y="1999806"/>
            <a:ext cx="5192211" cy="535531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java.util.Collection</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java.util.HashMap</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import </a:t>
            </a:r>
            <a:r>
              <a:rPr kumimoji="0" lang="en-US" altLang="en-US" sz="1800" b="0" i="0" u="none" strike="noStrike" cap="none" normalizeH="0" baseline="0" dirty="0" err="1">
                <a:ln>
                  <a:noFill/>
                </a:ln>
                <a:solidFill>
                  <a:srgbClr val="A9B7C6"/>
                </a:solidFill>
                <a:effectLst/>
                <a:latin typeface="JetBrains Mono"/>
              </a:rPr>
              <a:t>java.util.Set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public class </a:t>
            </a:r>
            <a:r>
              <a:rPr kumimoji="0" lang="en-US" altLang="en-US" sz="1800" b="0" i="0" u="none" strike="noStrike" cap="none" normalizeH="0" baseline="0" dirty="0" err="1">
                <a:ln>
                  <a:noFill/>
                </a:ln>
                <a:solidFill>
                  <a:srgbClr val="A9B7C6"/>
                </a:solidFill>
                <a:effectLst/>
                <a:latin typeface="JetBrains Mono"/>
              </a:rPr>
              <a:t>CountryMap</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CC7832"/>
                </a:solidFill>
                <a:effectLst/>
                <a:latin typeface="JetBrains Mono"/>
              </a:rPr>
              <a:t>public static void </a:t>
            </a:r>
            <a:r>
              <a:rPr kumimoji="0" lang="en-US" altLang="en-US" sz="1800" b="0" i="0" u="none" strike="noStrike" cap="none" normalizeH="0" baseline="0" dirty="0">
                <a:ln>
                  <a:noFill/>
                </a:ln>
                <a:solidFill>
                  <a:srgbClr val="FFC66D"/>
                </a:solidFill>
                <a:effectLst/>
                <a:latin typeface="JetBrains Mono"/>
              </a:rPr>
              <a:t>main</a:t>
            </a:r>
            <a:r>
              <a:rPr kumimoji="0" lang="en-US" altLang="en-US" sz="1800" b="0" i="0" u="none" strike="noStrike" cap="none" normalizeH="0" baseline="0" dirty="0">
                <a:ln>
                  <a:noFill/>
                </a:ln>
                <a:solidFill>
                  <a:srgbClr val="A9B7C6"/>
                </a:solidFill>
                <a:effectLst/>
                <a:latin typeface="JetBrains Mono"/>
              </a:rPr>
              <a:t>(String </a:t>
            </a:r>
            <a:r>
              <a:rPr kumimoji="0" lang="en-US" altLang="en-US" sz="1800" b="0" i="0" u="none" strike="noStrike" cap="none" normalizeH="0" baseline="0" dirty="0" err="1">
                <a:ln>
                  <a:noFill/>
                </a:ln>
                <a:solidFill>
                  <a:srgbClr val="A9B7C6"/>
                </a:solidFill>
                <a:effectLst/>
                <a:latin typeface="JetBrains Mono"/>
              </a:rPr>
              <a:t>args</a:t>
            </a:r>
            <a:r>
              <a:rPr kumimoji="0" lang="en-US" altLang="en-US" sz="1800" b="0" i="0" u="none" strike="noStrike" cap="none" normalizeH="0" baseline="0" dirty="0">
                <a:ln>
                  <a:noFill/>
                </a:ln>
                <a:solidFill>
                  <a:srgbClr val="A9B7C6"/>
                </a:solidFill>
                <a:effectLst/>
                <a:latin typeface="JetBrains Mono"/>
              </a:rPr>
              <a:t> []){</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HashMap&lt;String</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Double&gt; </a:t>
            </a:r>
            <a:r>
              <a:rPr kumimoji="0" lang="en-US" altLang="en-US" sz="1800" b="0" i="0" u="none" strike="noStrike" cap="none" normalizeH="0" baseline="0" dirty="0" err="1">
                <a:ln>
                  <a:noFill/>
                </a:ln>
                <a:solidFill>
                  <a:srgbClr val="A9B7C6"/>
                </a:solidFill>
                <a:effectLst/>
                <a:latin typeface="JetBrains Mono"/>
              </a:rPr>
              <a:t>mapCountry</a:t>
            </a:r>
            <a:r>
              <a:rPr kumimoji="0" lang="en-US" altLang="en-US" sz="1800" b="0" i="0" u="none" strike="noStrike" cap="none" normalizeH="0" baseline="0" dirty="0">
                <a:ln>
                  <a:noFill/>
                </a:ln>
                <a:solidFill>
                  <a:srgbClr val="A9B7C6"/>
                </a:solidFill>
                <a:effectLst/>
                <a:latin typeface="JetBrains Mono"/>
              </a:rPr>
              <a:t> = </a:t>
            </a:r>
            <a:r>
              <a:rPr kumimoji="0" lang="en-US" altLang="en-US" sz="1800" b="0" i="0" u="none" strike="noStrike" cap="none" normalizeH="0" baseline="0" dirty="0">
                <a:ln>
                  <a:noFill/>
                </a:ln>
                <a:solidFill>
                  <a:srgbClr val="CC7832"/>
                </a:solidFill>
                <a:effectLst/>
                <a:latin typeface="JetBrains Mono"/>
              </a:rPr>
              <a:t>new </a:t>
            </a:r>
            <a:r>
              <a:rPr kumimoji="0" lang="en-US" altLang="en-US" sz="1800" b="0" i="0" u="none" strike="noStrike" cap="none" normalizeH="0" baseline="0" dirty="0">
                <a:ln>
                  <a:noFill/>
                </a:ln>
                <a:solidFill>
                  <a:srgbClr val="A9B7C6"/>
                </a:solidFill>
                <a:effectLst/>
                <a:latin typeface="JetBrains Mono"/>
              </a:rPr>
              <a:t>HashMap&lt;String</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Double&gt;()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"Brazil"</a:t>
            </a:r>
            <a:r>
              <a:rPr kumimoji="0" lang="en-US" altLang="en-US" sz="1800" b="0" i="0" u="none" strike="noStrike" cap="none" normalizeH="0" baseline="0" dirty="0">
                <a:ln>
                  <a:noFill/>
                </a:ln>
                <a:solidFill>
                  <a:srgbClr val="CC7832"/>
                </a:solidFill>
                <a:effectLst/>
                <a:latin typeface="JetBrains Mono"/>
              </a:rPr>
              <a:t>,</a:t>
            </a:r>
            <a:r>
              <a:rPr kumimoji="0" lang="en-US" altLang="en-US" sz="1800" b="0" i="0" u="none" strike="noStrike" cap="none" normalizeH="0" baseline="0" dirty="0">
                <a:ln>
                  <a:noFill/>
                </a:ln>
                <a:solidFill>
                  <a:srgbClr val="6897BB"/>
                </a:solidFill>
                <a:effectLst/>
                <a:latin typeface="JetBrains Mono"/>
              </a:rPr>
              <a:t>3288000.0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"USA"</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897BB"/>
                </a:solidFill>
                <a:effectLst/>
                <a:latin typeface="JetBrains Mono"/>
              </a:rPr>
              <a:t>3797000.0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"Portugal"</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897BB"/>
                </a:solidFill>
                <a:effectLst/>
                <a:latin typeface="JetBrains Mono"/>
              </a:rPr>
              <a:t>35603.0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mapCountry.put</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6A8759"/>
                </a:solidFill>
                <a:effectLst/>
                <a:latin typeface="JetBrains Mono"/>
              </a:rPr>
              <a:t>"India"</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6897BB"/>
                </a:solidFill>
                <a:effectLst/>
                <a:latin typeface="JetBrains Mono"/>
              </a:rPr>
              <a:t>1269000.0</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err="1">
                <a:ln>
                  <a:noFill/>
                </a:ln>
                <a:solidFill>
                  <a:srgbClr val="A9B7C6"/>
                </a:solidFill>
                <a:effectLst/>
                <a:latin typeface="JetBrains Mono"/>
              </a:rPr>
              <a:t>mapCountry</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//how to return a list of keys?</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(keys)</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808080"/>
                </a:solidFill>
                <a:effectLst/>
                <a:latin typeface="JetBrains Mono"/>
              </a:rPr>
              <a:t>//how to return a list of values?</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a:ln>
                  <a:noFill/>
                </a:ln>
                <a:solidFill>
                  <a:srgbClr val="808080"/>
                </a:solidFill>
                <a:effectLst/>
                <a:latin typeface="JetBrains Mono"/>
              </a:rPr>
              <a:t>        </a:t>
            </a:r>
            <a:r>
              <a:rPr kumimoji="0" lang="en-US" altLang="en-US" sz="1800" b="0" i="0" u="none" strike="noStrike" cap="none" normalizeH="0" baseline="0" dirty="0" err="1">
                <a:ln>
                  <a:noFill/>
                </a:ln>
                <a:solidFill>
                  <a:srgbClr val="A9B7C6"/>
                </a:solidFill>
                <a:effectLst/>
                <a:latin typeface="JetBrains Mono"/>
              </a:rPr>
              <a:t>System.</a:t>
            </a:r>
            <a:r>
              <a:rPr kumimoji="0" lang="en-US" altLang="en-US" sz="1800" b="0" i="1" u="none" strike="noStrike" cap="none" normalizeH="0" baseline="0" dirty="0" err="1">
                <a:ln>
                  <a:noFill/>
                </a:ln>
                <a:solidFill>
                  <a:srgbClr val="9876AA"/>
                </a:solidFill>
                <a:effectLst/>
                <a:latin typeface="JetBrains Mono"/>
              </a:rPr>
              <a:t>out</a:t>
            </a:r>
            <a:r>
              <a:rPr kumimoji="0" lang="en-US" altLang="en-US" sz="1800" b="0" i="0" u="none" strike="noStrike" cap="none" normalizeH="0" baseline="0" dirty="0" err="1">
                <a:ln>
                  <a:noFill/>
                </a:ln>
                <a:solidFill>
                  <a:srgbClr val="A9B7C6"/>
                </a:solidFill>
                <a:effectLst/>
                <a:latin typeface="JetBrains Mono"/>
              </a:rPr>
              <a:t>.println</a:t>
            </a:r>
            <a:r>
              <a:rPr kumimoji="0" lang="en-US" altLang="en-US" sz="1800" b="0" i="0" u="none" strike="noStrike" cap="none" normalizeH="0" baseline="0" dirty="0">
                <a:ln>
                  <a:noFill/>
                </a:ln>
                <a:solidFill>
                  <a:srgbClr val="A9B7C6"/>
                </a:solidFill>
                <a:effectLst/>
                <a:latin typeface="JetBrains Mono"/>
              </a:rPr>
              <a:t>(values)</a:t>
            </a:r>
            <a:r>
              <a:rPr kumimoji="0" lang="en-US" altLang="en-US" sz="1800" b="0" i="0" u="none" strike="noStrike" cap="none" normalizeH="0" baseline="0" dirty="0">
                <a:ln>
                  <a:noFill/>
                </a:ln>
                <a:solidFill>
                  <a:srgbClr val="CC7832"/>
                </a:solidFill>
                <a:effectLst/>
                <a:latin typeface="JetBrains Mono"/>
              </a:rPr>
              <a:t>;</a:t>
            </a:r>
            <a:br>
              <a:rPr kumimoji="0" lang="en-US" altLang="en-US" sz="1800" b="0" i="0" u="none" strike="noStrike" cap="none" normalizeH="0" baseline="0" dirty="0">
                <a:ln>
                  <a:noFill/>
                </a:ln>
                <a:solidFill>
                  <a:srgbClr val="CC7832"/>
                </a:solidFill>
                <a:effectLst/>
                <a:latin typeface="JetBrains Mono"/>
              </a:rPr>
            </a:b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46300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Office Theme">
  <a:themeElements>
    <a:clrScheme name="Custom 2">
      <a:dk1>
        <a:srgbClr val="000000"/>
      </a:dk1>
      <a:lt1>
        <a:srgbClr val="FFFFFF"/>
      </a:lt1>
      <a:dk2>
        <a:srgbClr val="1E4D2B"/>
      </a:dk2>
      <a:lt2>
        <a:srgbClr val="C8C371"/>
      </a:lt2>
      <a:accent1>
        <a:srgbClr val="D9782C"/>
      </a:accent1>
      <a:accent2>
        <a:srgbClr val="C9D845"/>
      </a:accent2>
      <a:accent3>
        <a:srgbClr val="CC5430"/>
      </a:accent3>
      <a:accent4>
        <a:srgbClr val="105456"/>
      </a:accent4>
      <a:accent5>
        <a:srgbClr val="12A3B6"/>
      </a:accent5>
      <a:accent6>
        <a:srgbClr val="ECC530"/>
      </a:accent6>
      <a:hlink>
        <a:srgbClr val="F3B000"/>
      </a:hlink>
      <a:folHlink>
        <a:srgbClr val="FFD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274320" tIns="182880" rIns="274320" bIns="182880" rtlCol="0" anchor="ctr"/>
      <a:lstStyle>
        <a:defPPr>
          <a:defRPr dirty="0" smtClean="0">
            <a:latin typeface="Proxima Nova" charset="0"/>
            <a:ea typeface="Proxima Nova" charset="0"/>
            <a:cs typeface="Proxima Nova"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U-BrandedTemplate" id="{D21336EF-F334-3B4F-A1D4-F3514C27726B}" vid="{CC5F3D7E-502D-3244-B4FD-FBC9866393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2c41bee-f0ee-4aa6-9399-a35fbb88351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4387D78AC76C4289401EF66FB51FCC" ma:contentTypeVersion="15" ma:contentTypeDescription="Create a new document." ma:contentTypeScope="" ma:versionID="d3659bec8b8330148a03d82a9d99f412">
  <xsd:schema xmlns:xsd="http://www.w3.org/2001/XMLSchema" xmlns:xs="http://www.w3.org/2001/XMLSchema" xmlns:p="http://schemas.microsoft.com/office/2006/metadata/properties" xmlns:ns3="92c41bee-f0ee-4aa6-9399-a35fbb883510" xmlns:ns4="e06ed288-fd75-4b50-bbed-f5a5df88c31c" targetNamespace="http://schemas.microsoft.com/office/2006/metadata/properties" ma:root="true" ma:fieldsID="1a21d371127b63848c9a2290f5945250" ns3:_="" ns4:_="">
    <xsd:import namespace="92c41bee-f0ee-4aa6-9399-a35fbb883510"/>
    <xsd:import namespace="e06ed288-fd75-4b50-bbed-f5a5df88c31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c41bee-f0ee-4aa6-9399-a35fbb8835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06ed288-fd75-4b50-bbed-f5a5df88c31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66944C-8618-4D97-837E-62F35504EB04}">
  <ds:schemaRefs>
    <ds:schemaRef ds:uri="http://www.w3.org/XML/1998/namespace"/>
    <ds:schemaRef ds:uri="http://purl.org/dc/dcmitype/"/>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e06ed288-fd75-4b50-bbed-f5a5df88c31c"/>
    <ds:schemaRef ds:uri="92c41bee-f0ee-4aa6-9399-a35fbb883510"/>
    <ds:schemaRef ds:uri="http://schemas.microsoft.com/office/2006/metadata/properties"/>
  </ds:schemaRefs>
</ds:datastoreItem>
</file>

<file path=customXml/itemProps2.xml><?xml version="1.0" encoding="utf-8"?>
<ds:datastoreItem xmlns:ds="http://schemas.openxmlformats.org/officeDocument/2006/customXml" ds:itemID="{0BFEF18A-DF64-4AA8-8E88-1ECB35B2728C}">
  <ds:schemaRefs>
    <ds:schemaRef ds:uri="http://schemas.microsoft.com/sharepoint/v3/contenttype/forms"/>
  </ds:schemaRefs>
</ds:datastoreItem>
</file>

<file path=customXml/itemProps3.xml><?xml version="1.0" encoding="utf-8"?>
<ds:datastoreItem xmlns:ds="http://schemas.openxmlformats.org/officeDocument/2006/customXml" ds:itemID="{32DB71B9-C985-44BD-B96C-1C8CF0BDC2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c41bee-f0ee-4aa6-9399-a35fbb883510"/>
    <ds:schemaRef ds:uri="e06ed288-fd75-4b50-bbed-f5a5df88c3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973</TotalTime>
  <Words>1290</Words>
  <Application>Microsoft Office PowerPoint</Application>
  <PresentationFormat>Custom</PresentationFormat>
  <Paragraphs>118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Consolas</vt:lpstr>
      <vt:lpstr>Franklin Gothic Book</vt:lpstr>
      <vt:lpstr>JetBrains Mono</vt:lpstr>
      <vt:lpstr>Proxima Nova</vt:lpstr>
      <vt:lpstr>Source Sans Pro</vt:lpstr>
      <vt:lpstr>Vitesse Light</vt:lpstr>
      <vt:lpstr>Office Theme</vt:lpstr>
      <vt:lpstr>PowerPoint Presentation</vt:lpstr>
      <vt:lpstr>Announcements</vt:lpstr>
      <vt:lpstr>ArrayLists</vt:lpstr>
      <vt:lpstr>LinkedList</vt:lpstr>
      <vt:lpstr>LinkedList basic methods  and Practice</vt:lpstr>
      <vt:lpstr>LinkedList versus ArrayList</vt:lpstr>
      <vt:lpstr>Linked List – Practical Examples</vt:lpstr>
      <vt:lpstr>Map</vt:lpstr>
      <vt:lpstr>HashMap basic methods  and Practice</vt:lpstr>
      <vt:lpstr>Other Types of Data Structures</vt:lpstr>
      <vt:lpstr>Other Types of Data Structures</vt:lpstr>
      <vt:lpstr>Why does it matter?</vt:lpstr>
      <vt:lpstr>Last but not least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Lionelle,Albert</dc:creator>
  <cp:lastModifiedBy>Marcia Moraes</cp:lastModifiedBy>
  <cp:revision>11</cp:revision>
  <dcterms:created xsi:type="dcterms:W3CDTF">2020-04-25T04:45:59Z</dcterms:created>
  <dcterms:modified xsi:type="dcterms:W3CDTF">2023-04-25T18:50:23Z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0x010100074387D78AC76C4289401EF66FB51FCC</vt:lpwstr>
  </property>
</Properties>
</file>