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61" r:id="rId4"/>
    <p:sldId id="272" r:id="rId5"/>
    <p:sldId id="266" r:id="rId6"/>
    <p:sldId id="267" r:id="rId7"/>
    <p:sldId id="258" r:id="rId8"/>
    <p:sldId id="273" r:id="rId9"/>
    <p:sldId id="276" r:id="rId10"/>
    <p:sldId id="269" r:id="rId11"/>
    <p:sldId id="262" r:id="rId12"/>
    <p:sldId id="263" r:id="rId13"/>
    <p:sldId id="264" r:id="rId14"/>
    <p:sldId id="265" r:id="rId15"/>
    <p:sldId id="274" r:id="rId16"/>
    <p:sldId id="275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0" autoAdjust="0"/>
    <p:restoredTop sz="95994" autoAdjust="0"/>
  </p:normalViewPr>
  <p:slideViewPr>
    <p:cSldViewPr snapToGrid="0" snapToObjects="1">
      <p:cViewPr varScale="1">
        <p:scale>
          <a:sx n="98" d="100"/>
          <a:sy n="98" d="100"/>
        </p:scale>
        <p:origin x="224" y="5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Labs are due the night of the lab (meant to be done in lab!)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follow the modules *in order*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go back to labs until you get it correct, so submit for 0 is valid!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0486045" y="1182061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10486045" y="3026858"/>
            <a:ext cx="32079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 this Week</a:t>
            </a:r>
          </a:p>
          <a:p>
            <a:r>
              <a:rPr lang="en-US" sz="1600" dirty="0"/>
              <a:t>Success in CS Panel</a:t>
            </a:r>
          </a:p>
          <a:p>
            <a:r>
              <a:rPr lang="en-US" sz="1600" dirty="0"/>
              <a:t>Wednesday, 6:00 PM CSB 130</a:t>
            </a:r>
          </a:p>
          <a:p>
            <a:br>
              <a:rPr lang="en-US" dirty="0"/>
            </a:br>
            <a:r>
              <a:rPr lang="en-US" dirty="0"/>
              <a:t>ACM-W this Week</a:t>
            </a:r>
          </a:p>
          <a:p>
            <a:r>
              <a:rPr lang="en-US" sz="1600" dirty="0"/>
              <a:t>Hike to </a:t>
            </a:r>
            <a:r>
              <a:rPr lang="en-US" sz="1600" dirty="0" err="1"/>
              <a:t>Horsetooth</a:t>
            </a:r>
            <a:r>
              <a:rPr lang="en-US" sz="1600" dirty="0"/>
              <a:t> Falls</a:t>
            </a:r>
          </a:p>
          <a:p>
            <a:r>
              <a:rPr lang="en-US" sz="1600" dirty="0"/>
              <a:t>Thursday, 5:30 PM </a:t>
            </a:r>
            <a:br>
              <a:rPr lang="en-US" sz="1600" dirty="0"/>
            </a:br>
            <a:r>
              <a:rPr lang="en-US" sz="1600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E5FA6-C9AA-7249-905D-C0AC1FB3A833}"/>
              </a:ext>
            </a:extLst>
          </p:cNvPr>
          <p:cNvSpPr txBox="1"/>
          <p:nvPr/>
        </p:nvSpPr>
        <p:spPr>
          <a:xfrm>
            <a:off x="2450770" y="6082507"/>
            <a:ext cx="9323386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Question: (make sure to talk before class starts)</a:t>
            </a:r>
          </a:p>
          <a:p>
            <a:r>
              <a:rPr lang="en-US" dirty="0"/>
              <a:t>What apps do you use most on your phone? What do they have in common?</a:t>
            </a:r>
            <a:br>
              <a:rPr lang="en-US" dirty="0"/>
            </a:br>
            <a:r>
              <a:rPr lang="en-US" dirty="0"/>
              <a:t>What problem are they trying to solve? (also – do you know each other’s names!)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/>
              <a:t>Programming ==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/>
              <a:t>You 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475383" y="1487541"/>
            <a:ext cx="8196549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sum);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6" y="173054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08128"/>
            <a:ext cx="5818447" cy="486543"/>
          </a:xfrm>
        </p:spPr>
        <p:txBody>
          <a:bodyPr/>
          <a:lstStyle/>
          <a:p>
            <a:pPr fontAlgn="base"/>
            <a:r>
              <a:rPr lang="en-US" dirty="0"/>
              <a:t>The ENIAC women pioneered reusable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5119C-860B-9347-B98E-C910BAF0DF71}"/>
              </a:ext>
            </a:extLst>
          </p:cNvPr>
          <p:cNvSpPr/>
          <p:nvPr/>
        </p:nvSpPr>
        <p:spPr>
          <a:xfrm>
            <a:off x="10057318" y="2666579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A9B96-6C8C-534E-972F-7B6254D2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18" y="289586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918960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9278801" y="3591299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this a good way to reuse code?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0057318" y="4645872"/>
            <a:ext cx="3202643" cy="8956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 fontAlgn="base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Modularize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0022101" y="5933009"/>
            <a:ext cx="3202643" cy="895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 fontAlgn="base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Object-Oriented Design</a:t>
            </a:r>
          </a:p>
        </p:txBody>
      </p:sp>
    </p:spTree>
    <p:extLst>
      <p:ext uri="{BB962C8B-B14F-4D97-AF65-F5344CB8AC3E}">
        <p14:creationId xmlns:p14="http://schemas.microsoft.com/office/powerpoint/2010/main" val="39259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369-4BBC-664F-9218-0C07972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08" y="2870537"/>
            <a:ext cx="9744199" cy="1015663"/>
          </a:xfrm>
        </p:spPr>
        <p:txBody>
          <a:bodyPr/>
          <a:lstStyle/>
          <a:p>
            <a:r>
              <a:rPr lang="en-US" dirty="0"/>
              <a:t>Why Objects and Methods?</a:t>
            </a:r>
          </a:p>
        </p:txBody>
      </p:sp>
    </p:spTree>
    <p:extLst>
      <p:ext uri="{BB962C8B-B14F-4D97-AF65-F5344CB8AC3E}">
        <p14:creationId xmlns:p14="http://schemas.microsoft.com/office/powerpoint/2010/main" val="5735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86859"/>
            <a:ext cx="12561453" cy="1015663"/>
          </a:xfrm>
        </p:spPr>
        <p:txBody>
          <a:bodyPr/>
          <a:lstStyle/>
          <a:p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18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79659" y="3032104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83712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707549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731386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79658" y="4814340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</a:t>
            </a:r>
            <a:r>
              <a:rPr lang="en-US" u="sng" dirty="0"/>
              <a:t>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Reusing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866-F6CA-8E4A-B84A-EDF0EF4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A6B1-16B0-644E-9D4D-563305EEA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1453924"/>
          </a:xfrm>
        </p:spPr>
        <p:txBody>
          <a:bodyPr/>
          <a:lstStyle/>
          <a:p>
            <a:r>
              <a:rPr lang="en-US" dirty="0"/>
              <a:t>As a group, block out / outline what you need to do for the </a:t>
            </a:r>
            <a:r>
              <a:rPr lang="en-US" b="1" dirty="0"/>
              <a:t>multiplication </a:t>
            </a:r>
            <a:r>
              <a:rPr lang="en-US" dirty="0"/>
              <a:t>method.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2D972-EB81-F94E-8B57-AB6BAD18B850}"/>
              </a:ext>
            </a:extLst>
          </p:cNvPr>
          <p:cNvSpPr txBox="1"/>
          <p:nvPr/>
        </p:nvSpPr>
        <p:spPr>
          <a:xfrm>
            <a:off x="2128117" y="3599095"/>
            <a:ext cx="106234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what do I need to work? – values to add, so takes in two parameters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what do I need to do? (quest!) Add the two values and return the result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what is my return type then? double if my params are double..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what else do I know / what else can I work with?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 ---method is self contained,  no need to add anything 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 --- self contained – good place to make it static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33542-4261-2845-9C92-F1E1FAC64D55}"/>
              </a:ext>
            </a:extLst>
          </p:cNvPr>
          <p:cNvSpPr txBox="1"/>
          <p:nvPr/>
        </p:nvSpPr>
        <p:spPr>
          <a:xfrm>
            <a:off x="2521132" y="5543702"/>
            <a:ext cx="8223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double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TODO: see comments above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0F5B08E-E543-6D4D-A32B-A7C7DC8CF326}"/>
              </a:ext>
            </a:extLst>
          </p:cNvPr>
          <p:cNvSpPr/>
          <p:nvPr/>
        </p:nvSpPr>
        <p:spPr>
          <a:xfrm rot="625571">
            <a:off x="9897815" y="6153640"/>
            <a:ext cx="3713171" cy="818848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Called a method stub!</a:t>
            </a:r>
          </a:p>
        </p:txBody>
      </p:sp>
    </p:spTree>
    <p:extLst>
      <p:ext uri="{BB962C8B-B14F-4D97-AF65-F5344CB8AC3E}">
        <p14:creationId xmlns:p14="http://schemas.microsoft.com/office/powerpoint/2010/main" val="31505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2493</Words>
  <Application>Microsoft Macintosh PowerPoint</Application>
  <PresentationFormat>Custom</PresentationFormat>
  <Paragraphs>288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Programming == Problem Solving</vt:lpstr>
      <vt:lpstr>Reusable Code</vt:lpstr>
      <vt:lpstr>Why Objects and Methods?</vt:lpstr>
      <vt:lpstr>DRY Code</vt:lpstr>
      <vt:lpstr>Objects are Building Blocks</vt:lpstr>
      <vt:lpstr>Reusing code</vt:lpstr>
      <vt:lpstr>Quick Practice One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27</cp:revision>
  <dcterms:created xsi:type="dcterms:W3CDTF">2020-03-08T08:09:19Z</dcterms:created>
  <dcterms:modified xsi:type="dcterms:W3CDTF">2021-09-01T15:17:27Z</dcterms:modified>
</cp:coreProperties>
</file>