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64" r:id="rId7"/>
    <p:sldId id="257" r:id="rId8"/>
    <p:sldId id="258" r:id="rId9"/>
    <p:sldId id="259" r:id="rId10"/>
    <p:sldId id="271" r:id="rId11"/>
    <p:sldId id="272" r:id="rId12"/>
    <p:sldId id="260" r:id="rId13"/>
    <p:sldId id="261" r:id="rId14"/>
    <p:sldId id="268" r:id="rId15"/>
    <p:sldId id="269" r:id="rId16"/>
    <p:sldId id="265" r:id="rId17"/>
    <p:sldId id="266" r:id="rId18"/>
    <p:sldId id="262" r:id="rId1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855530AE-2A12-49C5-A4EF-72AB02B4522F}"/>
    <pc:docChg chg="undo custSel addSld modSld sldOrd modMainMaster">
      <pc:chgData name="Moraes,Marcia" userId="c9c67e8a-58e2-4733-9a1c-5d44fec4775b" providerId="ADAL" clId="{855530AE-2A12-49C5-A4EF-72AB02B4522F}" dt="2023-01-29T23:53:38.353" v="1103" actId="20577"/>
      <pc:docMkLst>
        <pc:docMk/>
      </pc:docMkLst>
      <pc:sldChg chg="ord">
        <pc:chgData name="Moraes,Marcia" userId="c9c67e8a-58e2-4733-9a1c-5d44fec4775b" providerId="ADAL" clId="{855530AE-2A12-49C5-A4EF-72AB02B4522F}" dt="2023-01-29T23:16:44.854" v="340"/>
        <pc:sldMkLst>
          <pc:docMk/>
          <pc:sldMk cId="2027279746" sldId="259"/>
        </pc:sldMkLst>
      </pc:sldChg>
      <pc:sldChg chg="ord">
        <pc:chgData name="Moraes,Marcia" userId="c9c67e8a-58e2-4733-9a1c-5d44fec4775b" providerId="ADAL" clId="{855530AE-2A12-49C5-A4EF-72AB02B4522F}" dt="2023-01-29T23:16:58.659" v="341"/>
        <pc:sldMkLst>
          <pc:docMk/>
          <pc:sldMk cId="1852027059" sldId="260"/>
        </pc:sldMkLst>
      </pc:sldChg>
      <pc:sldChg chg="ord">
        <pc:chgData name="Moraes,Marcia" userId="c9c67e8a-58e2-4733-9a1c-5d44fec4775b" providerId="ADAL" clId="{855530AE-2A12-49C5-A4EF-72AB02B4522F}" dt="2023-01-29T23:17:34.978" v="342"/>
        <pc:sldMkLst>
          <pc:docMk/>
          <pc:sldMk cId="2992215749" sldId="261"/>
        </pc:sldMkLst>
      </pc:sldChg>
      <pc:sldChg chg="addSp delSp modSp delAnim">
        <pc:chgData name="Moraes,Marcia" userId="c9c67e8a-58e2-4733-9a1c-5d44fec4775b" providerId="ADAL" clId="{855530AE-2A12-49C5-A4EF-72AB02B4522F}" dt="2023-01-29T23:14:56.154" v="339" actId="1076"/>
        <pc:sldMkLst>
          <pc:docMk/>
          <pc:sldMk cId="43283813" sldId="264"/>
        </pc:sldMkLst>
        <pc:spChg chg="mod">
          <ac:chgData name="Moraes,Marcia" userId="c9c67e8a-58e2-4733-9a1c-5d44fec4775b" providerId="ADAL" clId="{855530AE-2A12-49C5-A4EF-72AB02B4522F}" dt="2023-01-29T23:14:36.199" v="336" actId="20577"/>
          <ac:spMkLst>
            <pc:docMk/>
            <pc:sldMk cId="43283813" sldId="264"/>
            <ac:spMk id="2" creationId="{83DD6C50-9D9F-9842-A32B-19B9DF43486E}"/>
          </ac:spMkLst>
        </pc:spChg>
        <pc:spChg chg="add del mod">
          <ac:chgData name="Moraes,Marcia" userId="c9c67e8a-58e2-4733-9a1c-5d44fec4775b" providerId="ADAL" clId="{855530AE-2A12-49C5-A4EF-72AB02B4522F}" dt="2023-01-29T23:14:56.154" v="339" actId="1076"/>
          <ac:spMkLst>
            <pc:docMk/>
            <pc:sldMk cId="43283813" sldId="264"/>
            <ac:spMk id="8" creationId="{42CAB46C-2D5A-466F-ACC8-A913721D5440}"/>
          </ac:spMkLst>
        </pc:spChg>
        <pc:spChg chg="del">
          <ac:chgData name="Moraes,Marcia" userId="c9c67e8a-58e2-4733-9a1c-5d44fec4775b" providerId="ADAL" clId="{855530AE-2A12-49C5-A4EF-72AB02B4522F}" dt="2023-01-29T23:08:54.663" v="7" actId="478"/>
          <ac:spMkLst>
            <pc:docMk/>
            <pc:sldMk cId="43283813" sldId="264"/>
            <ac:spMk id="9" creationId="{7F47CCFC-63FE-431E-BEDE-18869D514285}"/>
          </ac:spMkLst>
        </pc:spChg>
        <pc:spChg chg="del">
          <ac:chgData name="Moraes,Marcia" userId="c9c67e8a-58e2-4733-9a1c-5d44fec4775b" providerId="ADAL" clId="{855530AE-2A12-49C5-A4EF-72AB02B4522F}" dt="2023-01-29T23:08:41.516" v="3" actId="478"/>
          <ac:spMkLst>
            <pc:docMk/>
            <pc:sldMk cId="43283813" sldId="264"/>
            <ac:spMk id="10" creationId="{4B5CE85D-FF7C-4B09-852D-36A7AF1F57F3}"/>
          </ac:spMkLst>
        </pc:spChg>
        <pc:spChg chg="del">
          <ac:chgData name="Moraes,Marcia" userId="c9c67e8a-58e2-4733-9a1c-5d44fec4775b" providerId="ADAL" clId="{855530AE-2A12-49C5-A4EF-72AB02B4522F}" dt="2023-01-29T23:08:54.663" v="7" actId="478"/>
          <ac:spMkLst>
            <pc:docMk/>
            <pc:sldMk cId="43283813" sldId="264"/>
            <ac:spMk id="11" creationId="{DBC96204-A3FF-4169-B886-70750A703A34}"/>
          </ac:spMkLst>
        </pc:spChg>
        <pc:spChg chg="del">
          <ac:chgData name="Moraes,Marcia" userId="c9c67e8a-58e2-4733-9a1c-5d44fec4775b" providerId="ADAL" clId="{855530AE-2A12-49C5-A4EF-72AB02B4522F}" dt="2023-01-29T23:08:54.663" v="7" actId="478"/>
          <ac:spMkLst>
            <pc:docMk/>
            <pc:sldMk cId="43283813" sldId="264"/>
            <ac:spMk id="12" creationId="{8042A1A1-6E85-4749-AC5E-7ABEFC4F0107}"/>
          </ac:spMkLst>
        </pc:spChg>
        <pc:spChg chg="del">
          <ac:chgData name="Moraes,Marcia" userId="c9c67e8a-58e2-4733-9a1c-5d44fec4775b" providerId="ADAL" clId="{855530AE-2A12-49C5-A4EF-72AB02B4522F}" dt="2023-01-29T23:08:54.663" v="7" actId="478"/>
          <ac:spMkLst>
            <pc:docMk/>
            <pc:sldMk cId="43283813" sldId="264"/>
            <ac:spMk id="13" creationId="{381023EC-747D-42C2-8B80-5FCABB2BC1DB}"/>
          </ac:spMkLst>
        </pc:spChg>
        <pc:spChg chg="del">
          <ac:chgData name="Moraes,Marcia" userId="c9c67e8a-58e2-4733-9a1c-5d44fec4775b" providerId="ADAL" clId="{855530AE-2A12-49C5-A4EF-72AB02B4522F}" dt="2023-01-29T23:08:54.663" v="7" actId="478"/>
          <ac:spMkLst>
            <pc:docMk/>
            <pc:sldMk cId="43283813" sldId="264"/>
            <ac:spMk id="14" creationId="{AC6ABD88-72A7-4260-9077-6481BB1D2232}"/>
          </ac:spMkLst>
        </pc:spChg>
        <pc:spChg chg="del">
          <ac:chgData name="Moraes,Marcia" userId="c9c67e8a-58e2-4733-9a1c-5d44fec4775b" providerId="ADAL" clId="{855530AE-2A12-49C5-A4EF-72AB02B4522F}" dt="2023-01-29T23:08:54.663" v="7" actId="478"/>
          <ac:spMkLst>
            <pc:docMk/>
            <pc:sldMk cId="43283813" sldId="264"/>
            <ac:spMk id="15" creationId="{6540EDA1-B0AD-47A4-9C61-E2B44D58BCCD}"/>
          </ac:spMkLst>
        </pc:spChg>
      </pc:sldChg>
      <pc:sldChg chg="modSp">
        <pc:chgData name="Moraes,Marcia" userId="c9c67e8a-58e2-4733-9a1c-5d44fec4775b" providerId="ADAL" clId="{855530AE-2A12-49C5-A4EF-72AB02B4522F}" dt="2023-01-29T23:51:57.130" v="1077" actId="20577"/>
        <pc:sldMkLst>
          <pc:docMk/>
          <pc:sldMk cId="1154569864" sldId="268"/>
        </pc:sldMkLst>
        <pc:spChg chg="mod">
          <ac:chgData name="Moraes,Marcia" userId="c9c67e8a-58e2-4733-9a1c-5d44fec4775b" providerId="ADAL" clId="{855530AE-2A12-49C5-A4EF-72AB02B4522F}" dt="2023-01-29T23:51:57.130" v="1077" actId="20577"/>
          <ac:spMkLst>
            <pc:docMk/>
            <pc:sldMk cId="1154569864" sldId="268"/>
            <ac:spMk id="2" creationId="{6A5ACB51-79B1-3641-B014-C0C80F9AAB6F}"/>
          </ac:spMkLst>
        </pc:spChg>
      </pc:sldChg>
      <pc:sldChg chg="addSp delSp modSp add delAnim modAnim">
        <pc:chgData name="Moraes,Marcia" userId="c9c67e8a-58e2-4733-9a1c-5d44fec4775b" providerId="ADAL" clId="{855530AE-2A12-49C5-A4EF-72AB02B4522F}" dt="2023-01-29T23:53:22.309" v="1090" actId="20577"/>
        <pc:sldMkLst>
          <pc:docMk/>
          <pc:sldMk cId="3265938945" sldId="271"/>
        </pc:sldMkLst>
        <pc:spChg chg="mod">
          <ac:chgData name="Moraes,Marcia" userId="c9c67e8a-58e2-4733-9a1c-5d44fec4775b" providerId="ADAL" clId="{855530AE-2A12-49C5-A4EF-72AB02B4522F}" dt="2023-01-29T23:53:22.309" v="1090" actId="20577"/>
          <ac:spMkLst>
            <pc:docMk/>
            <pc:sldMk cId="3265938945" sldId="271"/>
            <ac:spMk id="2" creationId="{F8787ADA-CBAE-4F40-8D7B-B49545ABD6DD}"/>
          </ac:spMkLst>
        </pc:spChg>
        <pc:spChg chg="mod">
          <ac:chgData name="Moraes,Marcia" userId="c9c67e8a-58e2-4733-9a1c-5d44fec4775b" providerId="ADAL" clId="{855530AE-2A12-49C5-A4EF-72AB02B4522F}" dt="2023-01-29T23:31:02.616" v="698" actId="20577"/>
          <ac:spMkLst>
            <pc:docMk/>
            <pc:sldMk cId="3265938945" sldId="271"/>
            <ac:spMk id="3" creationId="{18B63810-99DF-5947-AEB3-98BFCC0D0C44}"/>
          </ac:spMkLst>
        </pc:spChg>
        <pc:spChg chg="del">
          <ac:chgData name="Moraes,Marcia" userId="c9c67e8a-58e2-4733-9a1c-5d44fec4775b" providerId="ADAL" clId="{855530AE-2A12-49C5-A4EF-72AB02B4522F}" dt="2023-01-29T23:21:02.982" v="652" actId="478"/>
          <ac:spMkLst>
            <pc:docMk/>
            <pc:sldMk cId="3265938945" sldId="271"/>
            <ac:spMk id="4" creationId="{C09C2107-6E4C-4B4B-9688-13F50F01E673}"/>
          </ac:spMkLst>
        </pc:spChg>
        <pc:spChg chg="del">
          <ac:chgData name="Moraes,Marcia" userId="c9c67e8a-58e2-4733-9a1c-5d44fec4775b" providerId="ADAL" clId="{855530AE-2A12-49C5-A4EF-72AB02B4522F}" dt="2023-01-29T23:21:04.508" v="653" actId="478"/>
          <ac:spMkLst>
            <pc:docMk/>
            <pc:sldMk cId="3265938945" sldId="271"/>
            <ac:spMk id="5" creationId="{6A2C0F37-DE6A-C54E-872A-6094374694F6}"/>
          </ac:spMkLst>
        </pc:spChg>
        <pc:spChg chg="add mod">
          <ac:chgData name="Moraes,Marcia" userId="c9c67e8a-58e2-4733-9a1c-5d44fec4775b" providerId="ADAL" clId="{855530AE-2A12-49C5-A4EF-72AB02B4522F}" dt="2023-01-29T23:29:11.742" v="661" actId="1076"/>
          <ac:spMkLst>
            <pc:docMk/>
            <pc:sldMk cId="3265938945" sldId="271"/>
            <ac:spMk id="6" creationId="{F121217A-48EE-48F5-8726-2F9105887A61}"/>
          </ac:spMkLst>
        </pc:spChg>
        <pc:spChg chg="del">
          <ac:chgData name="Moraes,Marcia" userId="c9c67e8a-58e2-4733-9a1c-5d44fec4775b" providerId="ADAL" clId="{855530AE-2A12-49C5-A4EF-72AB02B4522F}" dt="2023-01-29T23:21:05.586" v="654" actId="478"/>
          <ac:spMkLst>
            <pc:docMk/>
            <pc:sldMk cId="3265938945" sldId="271"/>
            <ac:spMk id="7" creationId="{0B3EF042-33BF-FF4F-A4D4-0EE79BD11192}"/>
          </ac:spMkLst>
        </pc:spChg>
        <pc:spChg chg="add mod">
          <ac:chgData name="Moraes,Marcia" userId="c9c67e8a-58e2-4733-9a1c-5d44fec4775b" providerId="ADAL" clId="{855530AE-2A12-49C5-A4EF-72AB02B4522F}" dt="2023-01-29T23:32:26.842" v="890" actId="1076"/>
          <ac:spMkLst>
            <pc:docMk/>
            <pc:sldMk cId="3265938945" sldId="271"/>
            <ac:spMk id="8" creationId="{D6281277-9FDA-4295-A868-0A99FFBD9FBB}"/>
          </ac:spMkLst>
        </pc:spChg>
      </pc:sldChg>
      <pc:sldChg chg="addSp delSp modSp add delAnim">
        <pc:chgData name="Moraes,Marcia" userId="c9c67e8a-58e2-4733-9a1c-5d44fec4775b" providerId="ADAL" clId="{855530AE-2A12-49C5-A4EF-72AB02B4522F}" dt="2023-01-29T23:53:38.353" v="1103" actId="20577"/>
        <pc:sldMkLst>
          <pc:docMk/>
          <pc:sldMk cId="3620451227" sldId="272"/>
        </pc:sldMkLst>
        <pc:spChg chg="mod">
          <ac:chgData name="Moraes,Marcia" userId="c9c67e8a-58e2-4733-9a1c-5d44fec4775b" providerId="ADAL" clId="{855530AE-2A12-49C5-A4EF-72AB02B4522F}" dt="2023-01-29T23:53:38.353" v="1103" actId="20577"/>
          <ac:spMkLst>
            <pc:docMk/>
            <pc:sldMk cId="3620451227" sldId="272"/>
            <ac:spMk id="2" creationId="{F8787ADA-CBAE-4F40-8D7B-B49545ABD6DD}"/>
          </ac:spMkLst>
        </pc:spChg>
        <pc:spChg chg="mod">
          <ac:chgData name="Moraes,Marcia" userId="c9c67e8a-58e2-4733-9a1c-5d44fec4775b" providerId="ADAL" clId="{855530AE-2A12-49C5-A4EF-72AB02B4522F}" dt="2023-01-29T23:41:23.856" v="966" actId="20577"/>
          <ac:spMkLst>
            <pc:docMk/>
            <pc:sldMk cId="3620451227" sldId="272"/>
            <ac:spMk id="3" creationId="{18B63810-99DF-5947-AEB3-98BFCC0D0C44}"/>
          </ac:spMkLst>
        </pc:spChg>
        <pc:spChg chg="add del">
          <ac:chgData name="Moraes,Marcia" userId="c9c67e8a-58e2-4733-9a1c-5d44fec4775b" providerId="ADAL" clId="{855530AE-2A12-49C5-A4EF-72AB02B4522F}" dt="2023-01-29T23:48:38.508" v="1053"/>
          <ac:spMkLst>
            <pc:docMk/>
            <pc:sldMk cId="3620451227" sldId="272"/>
            <ac:spMk id="4" creationId="{9C341A3B-E657-4B95-8964-E76FCC685879}"/>
          </ac:spMkLst>
        </pc:spChg>
        <pc:spChg chg="add mod">
          <ac:chgData name="Moraes,Marcia" userId="c9c67e8a-58e2-4733-9a1c-5d44fec4775b" providerId="ADAL" clId="{855530AE-2A12-49C5-A4EF-72AB02B4522F}" dt="2023-01-29T23:49:26.425" v="1071" actId="14100"/>
          <ac:spMkLst>
            <pc:docMk/>
            <pc:sldMk cId="3620451227" sldId="272"/>
            <ac:spMk id="5" creationId="{46B3365D-5138-49C7-BF9E-D7DA50CA654A}"/>
          </ac:spMkLst>
        </pc:spChg>
        <pc:spChg chg="del mod">
          <ac:chgData name="Moraes,Marcia" userId="c9c67e8a-58e2-4733-9a1c-5d44fec4775b" providerId="ADAL" clId="{855530AE-2A12-49C5-A4EF-72AB02B4522F}" dt="2023-01-29T23:48:41.656" v="1054" actId="478"/>
          <ac:spMkLst>
            <pc:docMk/>
            <pc:sldMk cId="3620451227" sldId="272"/>
            <ac:spMk id="6" creationId="{F121217A-48EE-48F5-8726-2F9105887A61}"/>
          </ac:spMkLst>
        </pc:spChg>
        <pc:spChg chg="del">
          <ac:chgData name="Moraes,Marcia" userId="c9c67e8a-58e2-4733-9a1c-5d44fec4775b" providerId="ADAL" clId="{855530AE-2A12-49C5-A4EF-72AB02B4522F}" dt="2023-01-29T23:41:28.312" v="967" actId="478"/>
          <ac:spMkLst>
            <pc:docMk/>
            <pc:sldMk cId="3620451227" sldId="272"/>
            <ac:spMk id="8" creationId="{D6281277-9FDA-4295-A868-0A99FFBD9FBB}"/>
          </ac:spMkLst>
        </pc:spChg>
      </pc:sldChg>
      <pc:sldMasterChg chg="modSldLayout">
        <pc:chgData name="Moraes,Marcia" userId="c9c67e8a-58e2-4733-9a1c-5d44fec4775b" providerId="ADAL" clId="{855530AE-2A12-49C5-A4EF-72AB02B4522F}" dt="2023-01-29T23:18:59.475" v="424" actId="20577"/>
        <pc:sldMasterMkLst>
          <pc:docMk/>
          <pc:sldMasterMk cId="3965733437" sldId="2147483648"/>
        </pc:sldMasterMkLst>
        <pc:sldLayoutChg chg="modSp">
          <pc:chgData name="Moraes,Marcia" userId="c9c67e8a-58e2-4733-9a1c-5d44fec4775b" providerId="ADAL" clId="{855530AE-2A12-49C5-A4EF-72AB02B4522F}" dt="2023-01-29T23:18:59.475" v="424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oraes,Marcia" userId="c9c67e8a-58e2-4733-9a1c-5d44fec4775b" providerId="ADAL" clId="{855530AE-2A12-49C5-A4EF-72AB02B4522F}" dt="2023-01-29T23:18:34.451" v="344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oraes,Marcia" userId="c9c67e8a-58e2-4733-9a1c-5d44fec4775b" providerId="ADAL" clId="{855530AE-2A12-49C5-A4EF-72AB02B4522F}" dt="2023-01-29T23:18:59.475" v="424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oraes,Marcia" userId="c9c67e8a-58e2-4733-9a1c-5d44fec4775b" providerId="ADAL" clId="{855530AE-2A12-49C5-A4EF-72AB02B4522F}" dt="2023-01-29T23:18:32.567" v="343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393597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4039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285414"/>
            <a:ext cx="4601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 (available on canvas / in zyBooks)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boolean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line of code that goes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false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5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expression. In zyBooks / canvas – same one.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</a:t>
            </a:r>
            <a:r>
              <a:rPr lang="en-US" u="sng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code that go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at min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over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NO, under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226-FDB6-7544-AA77-83C2EAB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– Draw the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E5F-E99E-254F-9537-8235609D18AD}"/>
              </a:ext>
            </a:extLst>
          </p:cNvPr>
          <p:cNvSpPr txBox="1"/>
          <p:nvPr/>
        </p:nvSpPr>
        <p:spPr>
          <a:xfrm>
            <a:off x="2279650" y="1652118"/>
            <a:ext cx="9258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597-DB15-D040-A2E3-0D01AA69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3497-4143-704D-80AE-52B1E62D3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693225" cy="2438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(10, 20, 30)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-1, -1)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(3, 0, 2)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0, 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(20, 19, 18)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22D90-EB77-AB4A-8241-2A5D8AE6528E}"/>
              </a:ext>
            </a:extLst>
          </p:cNvPr>
          <p:cNvSpPr txBox="1"/>
          <p:nvPr/>
        </p:nvSpPr>
        <p:spPr>
          <a:xfrm>
            <a:off x="4007044" y="4448145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tree you drew !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944B35-F630-D64A-B227-A5DE5B4ACE37}"/>
              </a:ext>
            </a:extLst>
          </p:cNvPr>
          <p:cNvSpPr txBox="1">
            <a:spLocks/>
          </p:cNvSpPr>
          <p:nvPr/>
        </p:nvSpPr>
        <p:spPr>
          <a:xfrm>
            <a:off x="6812975" y="1776683"/>
            <a:ext cx="4693225" cy="243848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The value of pi is: 3.14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need more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no pie</a:t>
            </a:r>
          </a:p>
          <a:p>
            <a:pPr>
              <a:buFont typeface="+mj-lt"/>
              <a:buAutoNum type="arabicPeriod"/>
            </a:pPr>
            <a:r>
              <a:rPr lang="el-GR" dirty="0">
                <a:latin typeface="+mn-lt"/>
                <a:cs typeface="Consolas" panose="020B0609020204030204" pitchFamily="49" charset="0"/>
              </a:rPr>
              <a:t>π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like pie</a:t>
            </a:r>
          </a:p>
        </p:txBody>
      </p:sp>
    </p:spTree>
    <p:extLst>
      <p:ext uri="{BB962C8B-B14F-4D97-AF65-F5344CB8AC3E}">
        <p14:creationId xmlns:p14="http://schemas.microsoft.com/office/powerpoint/2010/main" val="14591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548582" cy="558434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Tuesday lab – you need to go to lab to have your participation points for self-explanation activity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Tuesday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pic>
        <p:nvPicPr>
          <p:cNvPr id="1026" name="Picture 2" descr="Theodore Roosevelt Quote: &quot;Believe you can and you're ...">
            <a:extLst>
              <a:ext uri="{FF2B5EF4-FFF2-40B4-BE49-F238E27FC236}">
                <a16:creationId xmlns:a16="http://schemas.microsoft.com/office/drawing/2014/main" id="{F0820100-1EAE-498A-9BB6-E3F4CCF2F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543" y="-30346"/>
            <a:ext cx="3614057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19D97A-CF56-429D-B04E-6034D3E5DD2E}"/>
              </a:ext>
            </a:extLst>
          </p:cNvPr>
          <p:cNvSpPr/>
          <p:nvPr/>
        </p:nvSpPr>
        <p:spPr>
          <a:xfrm>
            <a:off x="10203543" y="3650451"/>
            <a:ext cx="3614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https://theartofliving.com/quote/theodore-roosevelt-believe-you-can-and-youre/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C50-9D9F-9842-A32B-19B9DF43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CAB46C-2D5A-466F-ACC8-A913721D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08" y="1793198"/>
            <a:ext cx="1239858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Grab a paper, write your name and your answers to the following questions. Turn this as your attendance for today’s lecture.</a:t>
            </a:r>
          </a:p>
          <a:p>
            <a:endParaRPr lang="en-US" b="1" dirty="0"/>
          </a:p>
          <a:p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List the conditional instructions that you can use in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b="1" dirty="0"/>
              <a:t>What is the difference between comparing primitive types, such as char, int, and float, with Strings for equality? Provide examples to support your answer.</a:t>
            </a:r>
          </a:p>
        </p:txBody>
      </p:sp>
    </p:spTree>
    <p:extLst>
      <p:ext uri="{BB962C8B-B14F-4D97-AF65-F5344CB8AC3E}">
        <p14:creationId xmlns:p14="http://schemas.microsoft.com/office/powerpoint/2010/main" val="432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2" y="1606052"/>
            <a:ext cx="5693704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2965663"/>
            <a:ext cx="5693705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39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false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1" y="4379389"/>
            <a:ext cx="5693705" cy="1459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Yay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puppies”);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one line, allowed but not common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870446" y="4163198"/>
            <a:ext cx="51816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//block of code!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happy”);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” + happy);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Need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more puppies”);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– Coding Along 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776192"/>
          </a:xfrm>
        </p:spPr>
        <p:txBody>
          <a:bodyPr/>
          <a:lstStyle/>
          <a:p>
            <a:r>
              <a:rPr lang="en-US" sz="2000" dirty="0"/>
              <a:t>In your table, write a method that receives two integer values and return the minimum value between the two parameters.</a:t>
            </a:r>
          </a:p>
          <a:p>
            <a:r>
              <a:rPr lang="en-US" sz="2000" dirty="0"/>
              <a:t>Write a call to the method you created from the following main method and print the minimum value returned.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21217A-48EE-48F5-8726-2F910588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4" y="3356256"/>
            <a:ext cx="98298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Conditionals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fist value: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second value: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"First number: %d, Second Number: %d"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81277-9FDA-4295-A868-0A99FFBD9FBB}"/>
              </a:ext>
            </a:extLst>
          </p:cNvPr>
          <p:cNvSpPr txBox="1"/>
          <p:nvPr/>
        </p:nvSpPr>
        <p:spPr>
          <a:xfrm>
            <a:off x="7508432" y="3549746"/>
            <a:ext cx="5997989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How can we use this method</a:t>
            </a:r>
          </a:p>
          <a:p>
            <a:r>
              <a:rPr lang="en-US" sz="2400" dirty="0"/>
              <a:t>to calculate the minimum between</a:t>
            </a:r>
          </a:p>
          <a:p>
            <a:r>
              <a:rPr lang="en-US" sz="2400" dirty="0"/>
              <a:t>three values?</a:t>
            </a:r>
          </a:p>
          <a:p>
            <a:r>
              <a:rPr lang="en-US" sz="2400" dirty="0"/>
              <a:t>Write the necessary changes in your code.</a:t>
            </a:r>
          </a:p>
        </p:txBody>
      </p:sp>
    </p:spTree>
    <p:extLst>
      <p:ext uri="{BB962C8B-B14F-4D97-AF65-F5344CB8AC3E}">
        <p14:creationId xmlns:p14="http://schemas.microsoft.com/office/powerpoint/2010/main" val="32659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– </a:t>
            </a:r>
            <a:r>
              <a:rPr lang="en-US"/>
              <a:t>Coding Along Practice </a:t>
            </a:r>
            <a:r>
              <a:rPr lang="en-US" dirty="0"/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406860"/>
          </a:xfrm>
        </p:spPr>
        <p:txBody>
          <a:bodyPr/>
          <a:lstStyle/>
          <a:p>
            <a:r>
              <a:rPr lang="en-US" sz="2000" dirty="0"/>
              <a:t>In your table, write a method that receives two String objects and prints those strings in alphabetical order.</a:t>
            </a:r>
          </a:p>
          <a:p>
            <a:r>
              <a:rPr lang="en-US" sz="2000" dirty="0"/>
              <a:t>Write a call to the method you created from the following main method.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B3365D-5138-49C7-BF9E-D7DA50CA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20637"/>
            <a:ext cx="11342914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Conditionals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first string: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str1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second string: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str2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"First string entered: %s, Second string entered: %s"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= puppies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(“happy level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” + happy);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puppies is over 200!!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(“ok, that may be too many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more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5F39B75D-6A1E-4978-ABD7-1AD73F534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19E9C6-1C5B-4CC4-B7EC-7A2EC61E89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EF7F0-08D6-4980-8D6D-7CFA5FD6D552}">
  <ds:schemaRefs>
    <ds:schemaRef ds:uri="92c41bee-f0ee-4aa6-9399-a35fbb883510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06ed288-fd75-4b50-bbed-f5a5df88c31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1623</Words>
  <Application>Microsoft Office PowerPoint</Application>
  <PresentationFormat>Custom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JetBrains Mono</vt:lpstr>
      <vt:lpstr>Proxima Nova</vt:lpstr>
      <vt:lpstr>Vitesse Light</vt:lpstr>
      <vt:lpstr>Office Theme</vt:lpstr>
      <vt:lpstr>PowerPoint Presentation</vt:lpstr>
      <vt:lpstr>Announcements</vt:lpstr>
      <vt:lpstr>Recall Activity</vt:lpstr>
      <vt:lpstr>Basic Conditionals</vt:lpstr>
      <vt:lpstr>Conditional Expressions</vt:lpstr>
      <vt:lpstr>If Statements</vt:lpstr>
      <vt:lpstr>If Statements – Coding Along Practice 1</vt:lpstr>
      <vt:lpstr>If Statements – Coding Along Practice 2</vt:lpstr>
      <vt:lpstr>Nested If Statements</vt:lpstr>
      <vt:lpstr>How to track?</vt:lpstr>
      <vt:lpstr>In Class Activity: Group Practice 1</vt:lpstr>
      <vt:lpstr>In Class Activity: Group Practice 2</vt:lpstr>
      <vt:lpstr>Group Activity – Draw the Tree</vt:lpstr>
      <vt:lpstr>Answer the following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17</cp:revision>
  <dcterms:created xsi:type="dcterms:W3CDTF">2020-03-09T14:27:45Z</dcterms:created>
  <dcterms:modified xsi:type="dcterms:W3CDTF">2023-01-29T23:53:40Z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