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1" r:id="rId3"/>
    <p:sldId id="257" r:id="rId4"/>
    <p:sldId id="258" r:id="rId5"/>
    <p:sldId id="272" r:id="rId6"/>
    <p:sldId id="273" r:id="rId7"/>
    <p:sldId id="259" r:id="rId8"/>
    <p:sldId id="274" r:id="rId9"/>
    <p:sldId id="260" r:id="rId10"/>
    <p:sldId id="261"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9" autoAdjust="0"/>
    <p:restoredTop sz="95994" autoAdjust="0"/>
  </p:normalViewPr>
  <p:slideViewPr>
    <p:cSldViewPr snapToGrid="0" snapToObjects="1">
      <p:cViewPr varScale="1">
        <p:scale>
          <a:sx n="64" d="100"/>
          <a:sy n="64" d="100"/>
        </p:scale>
        <p:origin x="1044" y="66"/>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3BFC9BD3-F1DA-49B1-A2D4-FEE4EE629475}"/>
    <pc:docChg chg="undo custSel addSld modSld">
      <pc:chgData name="Marcia Moraes" userId="c9c67e8a-58e2-4733-9a1c-5d44fec4775b" providerId="ADAL" clId="{3BFC9BD3-F1DA-49B1-A2D4-FEE4EE629475}" dt="2021-12-02T18:40:24.576" v="378" actId="1076"/>
      <pc:docMkLst>
        <pc:docMk/>
      </pc:docMkLst>
      <pc:sldChg chg="modSp">
        <pc:chgData name="Marcia Moraes" userId="c9c67e8a-58e2-4733-9a1c-5d44fec4775b" providerId="ADAL" clId="{3BFC9BD3-F1DA-49B1-A2D4-FEE4EE629475}" dt="2021-12-02T18:13:42.178" v="358" actId="6549"/>
        <pc:sldMkLst>
          <pc:docMk/>
          <pc:sldMk cId="3799542744" sldId="258"/>
        </pc:sldMkLst>
        <pc:spChg chg="mod">
          <ac:chgData name="Marcia Moraes" userId="c9c67e8a-58e2-4733-9a1c-5d44fec4775b" providerId="ADAL" clId="{3BFC9BD3-F1DA-49B1-A2D4-FEE4EE629475}" dt="2021-12-02T18:13:42.178" v="358" actId="6549"/>
          <ac:spMkLst>
            <pc:docMk/>
            <pc:sldMk cId="3799542744" sldId="258"/>
            <ac:spMk id="2" creationId="{C01320E0-2E7E-3541-9887-8500C2522FF6}"/>
          </ac:spMkLst>
        </pc:spChg>
        <pc:spChg chg="mod">
          <ac:chgData name="Marcia Moraes" userId="c9c67e8a-58e2-4733-9a1c-5d44fec4775b" providerId="ADAL" clId="{3BFC9BD3-F1DA-49B1-A2D4-FEE4EE629475}" dt="2021-12-02T16:58:26.051" v="80" actId="20577"/>
          <ac:spMkLst>
            <pc:docMk/>
            <pc:sldMk cId="3799542744" sldId="258"/>
            <ac:spMk id="4" creationId="{D4FC46AB-C5DF-E843-9D4E-6A06AABD2C23}"/>
          </ac:spMkLst>
        </pc:spChg>
      </pc:sldChg>
      <pc:sldChg chg="modSp">
        <pc:chgData name="Marcia Moraes" userId="c9c67e8a-58e2-4733-9a1c-5d44fec4775b" providerId="ADAL" clId="{3BFC9BD3-F1DA-49B1-A2D4-FEE4EE629475}" dt="2021-12-02T17:27:08.242" v="105" actId="20577"/>
        <pc:sldMkLst>
          <pc:docMk/>
          <pc:sldMk cId="311983275" sldId="259"/>
        </pc:sldMkLst>
        <pc:spChg chg="mod">
          <ac:chgData name="Marcia Moraes" userId="c9c67e8a-58e2-4733-9a1c-5d44fec4775b" providerId="ADAL" clId="{3BFC9BD3-F1DA-49B1-A2D4-FEE4EE629475}" dt="2021-12-02T17:27:08.242" v="105" actId="20577"/>
          <ac:spMkLst>
            <pc:docMk/>
            <pc:sldMk cId="311983275" sldId="259"/>
            <ac:spMk id="3" creationId="{E224CD26-AE72-4442-A08A-920C27D956E2}"/>
          </ac:spMkLst>
        </pc:spChg>
      </pc:sldChg>
      <pc:sldChg chg="modSp add">
        <pc:chgData name="Marcia Moraes" userId="c9c67e8a-58e2-4733-9a1c-5d44fec4775b" providerId="ADAL" clId="{3BFC9BD3-F1DA-49B1-A2D4-FEE4EE629475}" dt="2021-12-02T16:41:11.631" v="21" actId="6549"/>
        <pc:sldMkLst>
          <pc:docMk/>
          <pc:sldMk cId="926474781" sldId="271"/>
        </pc:sldMkLst>
        <pc:spChg chg="mod">
          <ac:chgData name="Marcia Moraes" userId="c9c67e8a-58e2-4733-9a1c-5d44fec4775b" providerId="ADAL" clId="{3BFC9BD3-F1DA-49B1-A2D4-FEE4EE629475}" dt="2021-12-02T16:40:46.106" v="2" actId="27636"/>
          <ac:spMkLst>
            <pc:docMk/>
            <pc:sldMk cId="926474781" sldId="271"/>
            <ac:spMk id="5" creationId="{1BBD0DB5-379A-304F-9307-E7B1A89B08F7}"/>
          </ac:spMkLst>
        </pc:spChg>
        <pc:spChg chg="mod">
          <ac:chgData name="Marcia Moraes" userId="c9c67e8a-58e2-4733-9a1c-5d44fec4775b" providerId="ADAL" clId="{3BFC9BD3-F1DA-49B1-A2D4-FEE4EE629475}" dt="2021-12-02T16:41:11.631" v="21" actId="6549"/>
          <ac:spMkLst>
            <pc:docMk/>
            <pc:sldMk cId="926474781" sldId="271"/>
            <ac:spMk id="6" creationId="{32A3B87A-BBC0-704B-AC99-3984206450D5}"/>
          </ac:spMkLst>
        </pc:spChg>
      </pc:sldChg>
      <pc:sldChg chg="addSp delSp modSp add">
        <pc:chgData name="Marcia Moraes" userId="c9c67e8a-58e2-4733-9a1c-5d44fec4775b" providerId="ADAL" clId="{3BFC9BD3-F1DA-49B1-A2D4-FEE4EE629475}" dt="2021-12-02T18:09:53.028" v="344" actId="1076"/>
        <pc:sldMkLst>
          <pc:docMk/>
          <pc:sldMk cId="10387276" sldId="272"/>
        </pc:sldMkLst>
        <pc:spChg chg="mod">
          <ac:chgData name="Marcia Moraes" userId="c9c67e8a-58e2-4733-9a1c-5d44fec4775b" providerId="ADAL" clId="{3BFC9BD3-F1DA-49B1-A2D4-FEE4EE629475}" dt="2021-12-02T18:09:34.733" v="339" actId="1076"/>
          <ac:spMkLst>
            <pc:docMk/>
            <pc:sldMk cId="10387276" sldId="272"/>
            <ac:spMk id="2" creationId="{C01320E0-2E7E-3541-9887-8500C2522FF6}"/>
          </ac:spMkLst>
        </pc:spChg>
        <pc:spChg chg="del">
          <ac:chgData name="Marcia Moraes" userId="c9c67e8a-58e2-4733-9a1c-5d44fec4775b" providerId="ADAL" clId="{3BFC9BD3-F1DA-49B1-A2D4-FEE4EE629475}" dt="2021-12-02T17:35:57.592" v="107" actId="478"/>
          <ac:spMkLst>
            <pc:docMk/>
            <pc:sldMk cId="10387276" sldId="272"/>
            <ac:spMk id="3" creationId="{344E7C9A-020B-9C42-8FF3-6B525DEFA0BD}"/>
          </ac:spMkLst>
        </pc:spChg>
        <pc:spChg chg="del">
          <ac:chgData name="Marcia Moraes" userId="c9c67e8a-58e2-4733-9a1c-5d44fec4775b" providerId="ADAL" clId="{3BFC9BD3-F1DA-49B1-A2D4-FEE4EE629475}" dt="2021-12-02T17:36:52.697" v="118" actId="478"/>
          <ac:spMkLst>
            <pc:docMk/>
            <pc:sldMk cId="10387276" sldId="272"/>
            <ac:spMk id="4" creationId="{D4FC46AB-C5DF-E843-9D4E-6A06AABD2C23}"/>
          </ac:spMkLst>
        </pc:spChg>
        <pc:spChg chg="add del mod">
          <ac:chgData name="Marcia Moraes" userId="c9c67e8a-58e2-4733-9a1c-5d44fec4775b" providerId="ADAL" clId="{3BFC9BD3-F1DA-49B1-A2D4-FEE4EE629475}" dt="2021-12-02T17:36:45.965" v="116" actId="478"/>
          <ac:spMkLst>
            <pc:docMk/>
            <pc:sldMk cId="10387276" sldId="272"/>
            <ac:spMk id="7" creationId="{F11F8996-7A64-42F5-8827-C06B900A03D3}"/>
          </ac:spMkLst>
        </pc:spChg>
        <pc:spChg chg="del">
          <ac:chgData name="Marcia Moraes" userId="c9c67e8a-58e2-4733-9a1c-5d44fec4775b" providerId="ADAL" clId="{3BFC9BD3-F1DA-49B1-A2D4-FEE4EE629475}" dt="2021-12-02T17:36:01.799" v="108" actId="478"/>
          <ac:spMkLst>
            <pc:docMk/>
            <pc:sldMk cId="10387276" sldId="272"/>
            <ac:spMk id="8" creationId="{FEF2A65A-3F78-B04C-BE4E-D784A850CD4E}"/>
          </ac:spMkLst>
        </pc:spChg>
        <pc:spChg chg="add mod">
          <ac:chgData name="Marcia Moraes" userId="c9c67e8a-58e2-4733-9a1c-5d44fec4775b" providerId="ADAL" clId="{3BFC9BD3-F1DA-49B1-A2D4-FEE4EE629475}" dt="2021-12-02T18:09:45.484" v="342" actId="1076"/>
          <ac:spMkLst>
            <pc:docMk/>
            <pc:sldMk cId="10387276" sldId="272"/>
            <ac:spMk id="12" creationId="{72EC0222-8481-4009-9B06-701273EDC984}"/>
          </ac:spMkLst>
        </pc:spChg>
        <pc:spChg chg="add del">
          <ac:chgData name="Marcia Moraes" userId="c9c67e8a-58e2-4733-9a1c-5d44fec4775b" providerId="ADAL" clId="{3BFC9BD3-F1DA-49B1-A2D4-FEE4EE629475}" dt="2021-12-02T17:54:54.151" v="152"/>
          <ac:spMkLst>
            <pc:docMk/>
            <pc:sldMk cId="10387276" sldId="272"/>
            <ac:spMk id="13" creationId="{F0A8C206-56FC-4F34-9482-4D1127A374E1}"/>
          </ac:spMkLst>
        </pc:spChg>
        <pc:picChg chg="del">
          <ac:chgData name="Marcia Moraes" userId="c9c67e8a-58e2-4733-9a1c-5d44fec4775b" providerId="ADAL" clId="{3BFC9BD3-F1DA-49B1-A2D4-FEE4EE629475}" dt="2021-12-02T17:36:48.231" v="117" actId="478"/>
          <ac:picMkLst>
            <pc:docMk/>
            <pc:sldMk cId="10387276" sldId="272"/>
            <ac:picMk id="6" creationId="{4EC44C51-197A-A540-B7E4-2056C11A78B0}"/>
          </ac:picMkLst>
        </pc:picChg>
        <pc:picChg chg="add del mod">
          <ac:chgData name="Marcia Moraes" userId="c9c67e8a-58e2-4733-9a1c-5d44fec4775b" providerId="ADAL" clId="{3BFC9BD3-F1DA-49B1-A2D4-FEE4EE629475}" dt="2021-12-02T17:36:18.569" v="112"/>
          <ac:picMkLst>
            <pc:docMk/>
            <pc:sldMk cId="10387276" sldId="272"/>
            <ac:picMk id="9" creationId="{4E2D8B57-5B9E-4395-8F97-116CDAFA0691}"/>
          </ac:picMkLst>
        </pc:picChg>
        <pc:picChg chg="add mod">
          <ac:chgData name="Marcia Moraes" userId="c9c67e8a-58e2-4733-9a1c-5d44fec4775b" providerId="ADAL" clId="{3BFC9BD3-F1DA-49B1-A2D4-FEE4EE629475}" dt="2021-12-02T18:09:53.028" v="344" actId="1076"/>
          <ac:picMkLst>
            <pc:docMk/>
            <pc:sldMk cId="10387276" sldId="272"/>
            <ac:picMk id="10" creationId="{DCC8E5DC-B666-4F1B-8AF1-D08F6E0FA192}"/>
          </ac:picMkLst>
        </pc:picChg>
        <pc:picChg chg="add mod">
          <ac:chgData name="Marcia Moraes" userId="c9c67e8a-58e2-4733-9a1c-5d44fec4775b" providerId="ADAL" clId="{3BFC9BD3-F1DA-49B1-A2D4-FEE4EE629475}" dt="2021-12-02T18:09:49.363" v="343" actId="1076"/>
          <ac:picMkLst>
            <pc:docMk/>
            <pc:sldMk cId="10387276" sldId="272"/>
            <ac:picMk id="11" creationId="{75817717-241B-4A30-8686-7091D3EC909F}"/>
          </ac:picMkLst>
        </pc:picChg>
      </pc:sldChg>
      <pc:sldChg chg="delSp modSp add">
        <pc:chgData name="Marcia Moraes" userId="c9c67e8a-58e2-4733-9a1c-5d44fec4775b" providerId="ADAL" clId="{3BFC9BD3-F1DA-49B1-A2D4-FEE4EE629475}" dt="2021-12-02T18:07:47.413" v="327" actId="255"/>
        <pc:sldMkLst>
          <pc:docMk/>
          <pc:sldMk cId="1220976107" sldId="273"/>
        </pc:sldMkLst>
        <pc:spChg chg="mod">
          <ac:chgData name="Marcia Moraes" userId="c9c67e8a-58e2-4733-9a1c-5d44fec4775b" providerId="ADAL" clId="{3BFC9BD3-F1DA-49B1-A2D4-FEE4EE629475}" dt="2021-12-02T17:58:31.050" v="233" actId="20577"/>
          <ac:spMkLst>
            <pc:docMk/>
            <pc:sldMk cId="1220976107" sldId="273"/>
            <ac:spMk id="2" creationId="{C01320E0-2E7E-3541-9887-8500C2522FF6}"/>
          </ac:spMkLst>
        </pc:spChg>
        <pc:spChg chg="mod">
          <ac:chgData name="Marcia Moraes" userId="c9c67e8a-58e2-4733-9a1c-5d44fec4775b" providerId="ADAL" clId="{3BFC9BD3-F1DA-49B1-A2D4-FEE4EE629475}" dt="2021-12-02T18:07:47.413" v="327" actId="255"/>
          <ac:spMkLst>
            <pc:docMk/>
            <pc:sldMk cId="1220976107" sldId="273"/>
            <ac:spMk id="3" creationId="{344E7C9A-020B-9C42-8FF3-6B525DEFA0BD}"/>
          </ac:spMkLst>
        </pc:spChg>
        <pc:spChg chg="del">
          <ac:chgData name="Marcia Moraes" userId="c9c67e8a-58e2-4733-9a1c-5d44fec4775b" providerId="ADAL" clId="{3BFC9BD3-F1DA-49B1-A2D4-FEE4EE629475}" dt="2021-12-02T17:58:15.887" v="211" actId="478"/>
          <ac:spMkLst>
            <pc:docMk/>
            <pc:sldMk cId="1220976107" sldId="273"/>
            <ac:spMk id="4" creationId="{D4FC46AB-C5DF-E843-9D4E-6A06AABD2C23}"/>
          </ac:spMkLst>
        </pc:spChg>
        <pc:spChg chg="del">
          <ac:chgData name="Marcia Moraes" userId="c9c67e8a-58e2-4733-9a1c-5d44fec4775b" providerId="ADAL" clId="{3BFC9BD3-F1DA-49B1-A2D4-FEE4EE629475}" dt="2021-12-02T17:58:35.969" v="235" actId="478"/>
          <ac:spMkLst>
            <pc:docMk/>
            <pc:sldMk cId="1220976107" sldId="273"/>
            <ac:spMk id="8" creationId="{FEF2A65A-3F78-B04C-BE4E-D784A850CD4E}"/>
          </ac:spMkLst>
        </pc:spChg>
        <pc:picChg chg="del">
          <ac:chgData name="Marcia Moraes" userId="c9c67e8a-58e2-4733-9a1c-5d44fec4775b" providerId="ADAL" clId="{3BFC9BD3-F1DA-49B1-A2D4-FEE4EE629475}" dt="2021-12-02T17:58:33.679" v="234" actId="478"/>
          <ac:picMkLst>
            <pc:docMk/>
            <pc:sldMk cId="1220976107" sldId="273"/>
            <ac:picMk id="6" creationId="{4EC44C51-197A-A540-B7E4-2056C11A78B0}"/>
          </ac:picMkLst>
        </pc:picChg>
      </pc:sldChg>
      <pc:sldChg chg="addSp delSp modSp add">
        <pc:chgData name="Marcia Moraes" userId="c9c67e8a-58e2-4733-9a1c-5d44fec4775b" providerId="ADAL" clId="{3BFC9BD3-F1DA-49B1-A2D4-FEE4EE629475}" dt="2021-12-02T18:40:24.576" v="378" actId="1076"/>
        <pc:sldMkLst>
          <pc:docMk/>
          <pc:sldMk cId="3184630012" sldId="274"/>
        </pc:sldMkLst>
        <pc:spChg chg="mod">
          <ac:chgData name="Marcia Moraes" userId="c9c67e8a-58e2-4733-9a1c-5d44fec4775b" providerId="ADAL" clId="{3BFC9BD3-F1DA-49B1-A2D4-FEE4EE629475}" dt="2021-12-02T18:12:37.227" v="354" actId="20577"/>
          <ac:spMkLst>
            <pc:docMk/>
            <pc:sldMk cId="3184630012" sldId="274"/>
            <ac:spMk id="2" creationId="{C01320E0-2E7E-3541-9887-8500C2522FF6}"/>
          </ac:spMkLst>
        </pc:spChg>
        <pc:spChg chg="add mod">
          <ac:chgData name="Marcia Moraes" userId="c9c67e8a-58e2-4733-9a1c-5d44fec4775b" providerId="ADAL" clId="{3BFC9BD3-F1DA-49B1-A2D4-FEE4EE629475}" dt="2021-12-02T18:40:24.576" v="378" actId="1076"/>
          <ac:spMkLst>
            <pc:docMk/>
            <pc:sldMk cId="3184630012" sldId="274"/>
            <ac:spMk id="6" creationId="{8BDC4F6F-7A69-4AB7-9524-4D6EBF2F6457}"/>
          </ac:spMkLst>
        </pc:spChg>
        <pc:spChg chg="del">
          <ac:chgData name="Marcia Moraes" userId="c9c67e8a-58e2-4733-9a1c-5d44fec4775b" providerId="ADAL" clId="{3BFC9BD3-F1DA-49B1-A2D4-FEE4EE629475}" dt="2021-12-02T18:12:42.289" v="357" actId="478"/>
          <ac:spMkLst>
            <pc:docMk/>
            <pc:sldMk cId="3184630012" sldId="274"/>
            <ac:spMk id="12" creationId="{72EC0222-8481-4009-9B06-701273EDC984}"/>
          </ac:spMkLst>
        </pc:spChg>
        <pc:picChg chg="add del mod">
          <ac:chgData name="Marcia Moraes" userId="c9c67e8a-58e2-4733-9a1c-5d44fec4775b" providerId="ADAL" clId="{3BFC9BD3-F1DA-49B1-A2D4-FEE4EE629475}" dt="2021-12-02T18:15:14.646" v="362" actId="478"/>
          <ac:picMkLst>
            <pc:docMk/>
            <pc:sldMk cId="3184630012" sldId="274"/>
            <ac:picMk id="3" creationId="{FAD35E6E-882B-4CFF-95A5-D3A10A9F6383}"/>
          </ac:picMkLst>
        </pc:picChg>
        <pc:picChg chg="add mod">
          <ac:chgData name="Marcia Moraes" userId="c9c67e8a-58e2-4733-9a1c-5d44fec4775b" providerId="ADAL" clId="{3BFC9BD3-F1DA-49B1-A2D4-FEE4EE629475}" dt="2021-12-02T18:16:42.609" v="370" actId="14100"/>
          <ac:picMkLst>
            <pc:docMk/>
            <pc:sldMk cId="3184630012" sldId="274"/>
            <ac:picMk id="4" creationId="{B30E869A-2D70-4245-8CE7-F0C0DBC62E35}"/>
          </ac:picMkLst>
        </pc:picChg>
        <pc:picChg chg="add mod">
          <ac:chgData name="Marcia Moraes" userId="c9c67e8a-58e2-4733-9a1c-5d44fec4775b" providerId="ADAL" clId="{3BFC9BD3-F1DA-49B1-A2D4-FEE4EE629475}" dt="2021-12-02T18:16:48.375" v="372" actId="1076"/>
          <ac:picMkLst>
            <pc:docMk/>
            <pc:sldMk cId="3184630012" sldId="274"/>
            <ac:picMk id="5" creationId="{4D0C3E70-2208-4F6F-8B29-4B831E0F00BA}"/>
          </ac:picMkLst>
        </pc:picChg>
        <pc:picChg chg="del">
          <ac:chgData name="Marcia Moraes" userId="c9c67e8a-58e2-4733-9a1c-5d44fec4775b" providerId="ADAL" clId="{3BFC9BD3-F1DA-49B1-A2D4-FEE4EE629475}" dt="2021-12-02T18:12:39.850" v="355" actId="478"/>
          <ac:picMkLst>
            <pc:docMk/>
            <pc:sldMk cId="3184630012" sldId="274"/>
            <ac:picMk id="10" creationId="{DCC8E5DC-B666-4F1B-8AF1-D08F6E0FA192}"/>
          </ac:picMkLst>
        </pc:picChg>
        <pc:picChg chg="del">
          <ac:chgData name="Marcia Moraes" userId="c9c67e8a-58e2-4733-9a1c-5d44fec4775b" providerId="ADAL" clId="{3BFC9BD3-F1DA-49B1-A2D4-FEE4EE629475}" dt="2021-12-02T18:12:40.668" v="356" actId="478"/>
          <ac:picMkLst>
            <pc:docMk/>
            <pc:sldMk cId="3184630012" sldId="274"/>
            <ac:picMk id="11" creationId="{75817717-241B-4A30-8686-7091D3EC90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1.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426562"/>
          </a:xfrm>
        </p:spPr>
        <p:txBody>
          <a:bodyPr/>
          <a:lstStyle/>
          <a:p>
            <a:r>
              <a:rPr lang="en-US" dirty="0"/>
              <a:t>Thank you!!!</a:t>
            </a:r>
          </a:p>
          <a:p>
            <a:endParaRPr lang="en-US" dirty="0"/>
          </a:p>
          <a:p>
            <a:r>
              <a:rPr lang="en-US" dirty="0"/>
              <a:t>Please fill out course survey</a:t>
            </a:r>
          </a:p>
          <a:p>
            <a:endParaRPr lang="en-US" dirty="0"/>
          </a:p>
          <a:p>
            <a:r>
              <a:rPr lang="en-US" dirty="0"/>
              <a:t>Keep coding, keep learning, and we hope to see you in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4581172" y="2499783"/>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826093"/>
            <a:ext cx="8704610" cy="3311805"/>
          </a:xfrm>
        </p:spPr>
        <p:txBody>
          <a:bodyPr>
            <a:normAutofit/>
          </a:bodyPr>
          <a:lstStyle/>
          <a:p>
            <a:r>
              <a:rPr lang="en-US" dirty="0"/>
              <a:t>NEXT Week (week before finals)</a:t>
            </a:r>
          </a:p>
          <a:p>
            <a:pPr lvl="1"/>
            <a:r>
              <a:rPr lang="en-US" dirty="0"/>
              <a:t>Monday, Wednesday – Review Lectures</a:t>
            </a:r>
          </a:p>
          <a:p>
            <a:pPr lvl="1"/>
            <a:r>
              <a:rPr lang="en-US" dirty="0"/>
              <a:t>Friday – Early Take Option, Final Exam</a:t>
            </a:r>
          </a:p>
          <a:p>
            <a:pPr lvl="1"/>
            <a:r>
              <a:rPr lang="en-US" dirty="0"/>
              <a:t>Help Desk Closes on the *due date* of the last assignment (not late window)</a:t>
            </a:r>
          </a:p>
          <a:p>
            <a:pPr lvl="2"/>
            <a:r>
              <a:rPr lang="en-US" dirty="0"/>
              <a:t>HELP DESK CLOSES - December 9</a:t>
            </a:r>
            <a:r>
              <a:rPr lang="en-US" baseline="30000" dirty="0"/>
              <a:t>th</a:t>
            </a:r>
            <a:r>
              <a:rPr lang="en-US" dirty="0"/>
              <a:t>! </a:t>
            </a:r>
          </a:p>
          <a:p>
            <a:r>
              <a:rPr lang="en-US" dirty="0"/>
              <a:t>Finals Week</a:t>
            </a:r>
          </a:p>
          <a:p>
            <a:pPr lvl="1"/>
            <a:r>
              <a:rPr lang="en-US" dirty="0"/>
              <a:t>Monday – early take option, and then scheduled exam time</a:t>
            </a:r>
          </a:p>
          <a:p>
            <a:pPr marL="230292" indent="0">
              <a:buNone/>
            </a:pPr>
            <a:endParaRPr lang="en-US" dirty="0"/>
          </a:p>
        </p:txBody>
      </p:sp>
      <p:sp>
        <p:nvSpPr>
          <p:cNvPr id="6" name="TextBox 5">
            <a:extLst>
              <a:ext uri="{FF2B5EF4-FFF2-40B4-BE49-F238E27FC236}">
                <a16:creationId xmlns:a16="http://schemas.microsoft.com/office/drawing/2014/main" id="{32A3B87A-BBC0-704B-AC99-3984206450D5}"/>
              </a:ext>
            </a:extLst>
          </p:cNvPr>
          <p:cNvSpPr txBox="1"/>
          <p:nvPr/>
        </p:nvSpPr>
        <p:spPr>
          <a:xfrm>
            <a:off x="9634356" y="1660010"/>
            <a:ext cx="3892958" cy="1487523"/>
          </a:xfrm>
          <a:prstGeom prst="rect">
            <a:avLst/>
          </a:prstGeom>
          <a:noFill/>
        </p:spPr>
        <p:txBody>
          <a:bodyPr wrap="square" rtlCol="0">
            <a:spAutoFit/>
          </a:bodyPr>
          <a:lstStyle/>
          <a:p>
            <a:r>
              <a:rPr lang="en-US" sz="3022" dirty="0" err="1"/>
              <a:t>Todo</a:t>
            </a:r>
            <a:r>
              <a:rPr lang="en-US" sz="3022" dirty="0"/>
              <a:t>:</a:t>
            </a:r>
          </a:p>
          <a:p>
            <a:r>
              <a:rPr lang="en-US" sz="3022" dirty="0"/>
              <a:t>Finish Practical 5 </a:t>
            </a:r>
          </a:p>
          <a:p>
            <a:endParaRPr lang="en-US" sz="3022" dirty="0"/>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707886"/>
          </a:xfrm>
          <a:prstGeom prst="rect">
            <a:avLst/>
          </a:prstGeom>
          <a:solidFill>
            <a:schemeClr val="accent2"/>
          </a:solidFill>
        </p:spPr>
        <p:txBody>
          <a:bodyPr wrap="square" rtlCol="0">
            <a:spAutoFit/>
          </a:bodyPr>
          <a:lstStyle/>
          <a:p>
            <a:r>
              <a:rPr lang="en-US" b="1" dirty="0"/>
              <a:t>Opening Question: </a:t>
            </a:r>
          </a:p>
          <a:p>
            <a:r>
              <a:rPr lang="en-US" dirty="0"/>
              <a:t>How is your Practical 5?</a:t>
            </a:r>
          </a:p>
        </p:txBody>
      </p:sp>
      <p:sp>
        <p:nvSpPr>
          <p:cNvPr id="8" name="TextBox 7">
            <a:extLst>
              <a:ext uri="{FF2B5EF4-FFF2-40B4-BE49-F238E27FC236}">
                <a16:creationId xmlns:a16="http://schemas.microsoft.com/office/drawing/2014/main" id="{BAB4692C-71C9-4BC4-AAC6-FCD7E7C27E03}"/>
              </a:ext>
            </a:extLst>
          </p:cNvPr>
          <p:cNvSpPr txBox="1"/>
          <p:nvPr/>
        </p:nvSpPr>
        <p:spPr>
          <a:xfrm>
            <a:off x="1469903" y="5591807"/>
            <a:ext cx="12057411" cy="1754326"/>
          </a:xfrm>
          <a:prstGeom prst="rect">
            <a:avLst/>
          </a:prstGeom>
          <a:noFill/>
          <a:ln>
            <a:solidFill>
              <a:schemeClr val="accent5"/>
            </a:solidFill>
          </a:ln>
        </p:spPr>
        <p:txBody>
          <a:bodyPr wrap="square">
            <a:spAutoFit/>
          </a:bodyPr>
          <a:lstStyle/>
          <a:p>
            <a:r>
              <a:rPr lang="en-US" sz="1800" dirty="0"/>
              <a:t>CS 165 – Next Course In Sequence (also 201 is popular with 165)</a:t>
            </a:r>
          </a:p>
          <a:p>
            <a:pPr marL="342900" indent="-342900">
              <a:buFont typeface="Arial" panose="020B0604020202020204" pitchFamily="34" charset="0"/>
              <a:buChar char="•"/>
            </a:pPr>
            <a:r>
              <a:rPr lang="en-US" sz="1800" dirty="0"/>
              <a:t>CO Jobs Report 2021 – 77% of *all* new jobs in Colorado require programming</a:t>
            </a:r>
          </a:p>
          <a:p>
            <a:pPr marL="342900" indent="-342900">
              <a:buFont typeface="Arial" panose="020B0604020202020204" pitchFamily="34" charset="0"/>
              <a:buChar char="•"/>
            </a:pPr>
            <a:r>
              <a:rPr lang="en-US" sz="1800" dirty="0"/>
              <a:t>60% of all STEM jobs requires *advanced* (200-300 level) </a:t>
            </a:r>
          </a:p>
          <a:p>
            <a:pPr marL="342900" indent="-342900">
              <a:buFont typeface="Arial" panose="020B0604020202020204" pitchFamily="34" charset="0"/>
              <a:buChar char="•"/>
            </a:pPr>
            <a:r>
              <a:rPr lang="en-US" sz="1800" dirty="0"/>
              <a:t>31% of all Bachelor of Arts degree titled jobs also required coding skills </a:t>
            </a:r>
          </a:p>
          <a:p>
            <a:pPr marL="342900" indent="-342900">
              <a:buFont typeface="Arial" panose="020B0604020202020204" pitchFamily="34" charset="0"/>
              <a:buChar char="•"/>
            </a:pPr>
            <a:r>
              <a:rPr lang="en-US" sz="1800" dirty="0"/>
              <a:t>2016 Report found on average jobs that require coding skills paid $22,000 more</a:t>
            </a:r>
          </a:p>
          <a:p>
            <a:pPr marL="342900" indent="-342900">
              <a:buFont typeface="Arial" panose="020B0604020202020204" pitchFamily="34" charset="0"/>
              <a:buChar char="•"/>
            </a:pPr>
            <a:r>
              <a:rPr lang="en-US" sz="1800" dirty="0"/>
              <a:t>Math and Stats majors, at least consider CS 220 (Discrete Structures) – substitutes in your program requirements</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628075" y="1776683"/>
            <a:ext cx="11710681" cy="5291962"/>
          </a:xfrm>
        </p:spPr>
        <p:txBody>
          <a:bodyPr/>
          <a:lstStyle/>
          <a:p>
            <a:r>
              <a:rPr lang="en-US" dirty="0" err="1"/>
              <a:t>ArrayLists</a:t>
            </a:r>
            <a:r>
              <a:rPr lang="en-US" dirty="0"/>
              <a:t> </a:t>
            </a:r>
          </a:p>
          <a:p>
            <a:pPr lvl="1"/>
            <a:r>
              <a:rPr lang="en-US" dirty="0"/>
              <a:t>Part of Java Collections Library</a:t>
            </a:r>
          </a:p>
          <a:p>
            <a:pPr lvl="1"/>
            <a:r>
              <a:rPr lang="en-US" dirty="0"/>
              <a:t>Assumes default naming conventions</a:t>
            </a:r>
          </a:p>
          <a:p>
            <a:pPr lvl="2"/>
            <a:r>
              <a:rPr lang="en-US" dirty="0"/>
              <a:t>done through interfaces and abstract classes!</a:t>
            </a:r>
          </a:p>
          <a:p>
            <a:pPr lvl="1"/>
            <a:r>
              <a:rPr lang="en-US" dirty="0"/>
              <a:t>.add(Type)</a:t>
            </a:r>
          </a:p>
          <a:p>
            <a:pPr lvl="1"/>
            <a:r>
              <a:rPr lang="en-US" dirty="0"/>
              <a:t>.remove(location)</a:t>
            </a:r>
          </a:p>
          <a:p>
            <a:pPr lvl="1"/>
            <a:r>
              <a:rPr lang="en-US" dirty="0"/>
              <a:t>.size()</a:t>
            </a:r>
          </a:p>
          <a:p>
            <a:r>
              <a:rPr lang="en-US" dirty="0"/>
              <a:t>Is </a:t>
            </a:r>
            <a:r>
              <a:rPr lang="en-US" dirty="0" err="1"/>
              <a:t>ArrayList</a:t>
            </a:r>
            <a:r>
              <a:rPr lang="en-US" dirty="0"/>
              <a:t> always best to use?</a:t>
            </a:r>
          </a:p>
          <a:p>
            <a:pPr lvl="1"/>
            <a:r>
              <a:rPr lang="en-US" dirty="0"/>
              <a:t>What happens if it is *very* large?</a:t>
            </a:r>
          </a:p>
          <a:p>
            <a:pPr lvl="1"/>
            <a:r>
              <a:rPr lang="en-US" dirty="0"/>
              <a:t>Hard to find continuous memory in order!</a:t>
            </a:r>
          </a:p>
          <a:p>
            <a:pPr lvl="1"/>
            <a:r>
              <a:rPr lang="en-US" dirty="0"/>
              <a:t>Causes actions to slow down</a:t>
            </a:r>
          </a:p>
          <a:p>
            <a:r>
              <a:rPr lang="en-US"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6179125" cy="5261184"/>
          </a:xfrm>
        </p:spPr>
        <p:txBody>
          <a:bodyPr/>
          <a:lstStyle/>
          <a:p>
            <a:r>
              <a:rPr lang="en-US" dirty="0"/>
              <a:t>Think about a chain</a:t>
            </a:r>
          </a:p>
          <a:p>
            <a:r>
              <a:rPr lang="en-US" dirty="0"/>
              <a:t>Each link connects to the </a:t>
            </a:r>
            <a:r>
              <a:rPr lang="en-US" b="1" dirty="0"/>
              <a:t>next</a:t>
            </a:r>
          </a:p>
          <a:p>
            <a:r>
              <a:rPr lang="en-US" dirty="0"/>
              <a:t>Linked Lists</a:t>
            </a:r>
          </a:p>
          <a:p>
            <a:pPr lvl="1"/>
            <a:r>
              <a:rPr lang="en-US" dirty="0"/>
              <a:t>Connect objects to the next</a:t>
            </a:r>
          </a:p>
          <a:p>
            <a:pPr lvl="1"/>
            <a:r>
              <a:rPr lang="en-US" dirty="0"/>
              <a:t>But don’t worry about it all being order in memory</a:t>
            </a:r>
          </a:p>
          <a:p>
            <a:r>
              <a:rPr lang="en-US" dirty="0"/>
              <a:t>If you know the next, they can be anywhere</a:t>
            </a:r>
          </a:p>
          <a:p>
            <a:r>
              <a:rPr lang="en-US" dirty="0"/>
              <a:t>pros </a:t>
            </a:r>
          </a:p>
          <a:p>
            <a:pPr lvl="1"/>
            <a:r>
              <a:rPr lang="en-US" dirty="0"/>
              <a:t>memory efficient </a:t>
            </a:r>
          </a:p>
          <a:p>
            <a:r>
              <a:rPr lang="en-US" dirty="0"/>
              <a:t>cons</a:t>
            </a:r>
          </a:p>
          <a:p>
            <a:pPr lvl="1"/>
            <a:r>
              <a:rPr lang="en-US" dirty="0"/>
              <a:t>what if a link is broken?</a:t>
            </a:r>
          </a:p>
          <a:p>
            <a:pPr lvl="1"/>
            <a:r>
              <a:rPr lang="en-US" dirty="0"/>
              <a:t>Can you easily jump to the middle? – no!</a:t>
            </a:r>
          </a:p>
          <a:p>
            <a:r>
              <a:rPr lang="en-US"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486400" cy="954107"/>
          </a:xfrm>
          <a:prstGeom prst="rect">
            <a:avLst/>
          </a:prstGeom>
          <a:ln>
            <a:solidFill>
              <a:schemeClr val="tx1"/>
            </a:solidFill>
          </a:ln>
        </p:spPr>
        <p:txBody>
          <a:bodyPr wrap="square">
            <a:spAutoFit/>
          </a:bodyPr>
          <a:lstStyle/>
          <a:p>
            <a:r>
              <a:rPr lang="en-US" sz="1400" dirty="0">
                <a:latin typeface="Consolas" panose="020B0609020204030204" pitchFamily="49" charset="0"/>
                <a:cs typeface="Consolas" panose="020B0609020204030204" pitchFamily="49" charset="0"/>
              </a:rPr>
              <a:t>List&lt;String&gt; list = </a:t>
            </a:r>
            <a:r>
              <a:rPr lang="en-US" sz="1400" dirty="0">
                <a:solidFill>
                  <a:srgbClr val="CC7832"/>
                </a:solidFill>
                <a:latin typeface="Consolas" panose="020B0609020204030204" pitchFamily="49" charset="0"/>
                <a:cs typeface="Consolas" panose="020B0609020204030204" pitchFamily="49" charset="0"/>
              </a:rPr>
              <a:t>new </a:t>
            </a:r>
            <a:r>
              <a:rPr lang="en-US" sz="1400" dirty="0">
                <a:latin typeface="Consolas" panose="020B0609020204030204" pitchFamily="49" charset="0"/>
                <a:cs typeface="Consolas" panose="020B0609020204030204" pitchFamily="49" charset="0"/>
              </a:rPr>
              <a:t>LinkedList&lt;&gt;()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"B"</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a:solidFill>
                  <a:srgbClr val="CC7832"/>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(String str : list) </a:t>
            </a:r>
            <a:r>
              <a:rPr lang="en-US" sz="1400" dirty="0" err="1">
                <a:latin typeface="Consolas" panose="020B0609020204030204" pitchFamily="49" charset="0"/>
                <a:cs typeface="Consolas" panose="020B0609020204030204" pitchFamily="49" charset="0"/>
              </a:rPr>
              <a:t>System.</a:t>
            </a:r>
            <a:r>
              <a:rPr lang="en-US" sz="1400" i="1" dirty="0" err="1">
                <a:solidFill>
                  <a:srgbClr val="9876AA"/>
                </a:solidFill>
                <a:latin typeface="Consolas" panose="020B0609020204030204" pitchFamily="49" charset="0"/>
                <a:cs typeface="Consolas" panose="020B0609020204030204" pitchFamily="49" charset="0"/>
              </a:rPr>
              <a:t>out</a:t>
            </a:r>
            <a:r>
              <a:rPr lang="en-US" sz="1400" dirty="0" err="1">
                <a:latin typeface="Consolas" panose="020B0609020204030204" pitchFamily="49" charset="0"/>
                <a:cs typeface="Consolas" panose="020B0609020204030204" pitchFamily="49" charset="0"/>
              </a:rPr>
              <a:t>.println</a:t>
            </a:r>
            <a:r>
              <a:rPr lang="en-US" sz="1400" dirty="0">
                <a:latin typeface="Consolas" panose="020B0609020204030204" pitchFamily="49" charset="0"/>
                <a:cs typeface="Consolas" panose="020B0609020204030204" pitchFamily="49" charset="0"/>
              </a:rPr>
              <a:t>(str)</a:t>
            </a:r>
            <a:r>
              <a:rPr lang="en-US" sz="1400" dirty="0">
                <a:solidFill>
                  <a:srgbClr val="CC7832"/>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377547"/>
            <a:ext cx="5613991"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10663702" cy="4149149"/>
          </a:xfrm>
        </p:spPr>
        <p:txBody>
          <a:bodyPr/>
          <a:lstStyle/>
          <a:p>
            <a:r>
              <a:rPr lang="en-US" sz="2200" dirty="0"/>
              <a:t>A LinkedList typically provides faster element insertion and removal at the list's ends (and middle if using </a:t>
            </a:r>
            <a:r>
              <a:rPr lang="en-US" sz="2200" dirty="0" err="1"/>
              <a:t>ListIterator</a:t>
            </a:r>
            <a:r>
              <a:rPr lang="en-US" sz="2200" dirty="0"/>
              <a:t>)</a:t>
            </a:r>
          </a:p>
          <a:p>
            <a:pPr lvl="1"/>
            <a:r>
              <a:rPr lang="en-US" sz="1800" dirty="0"/>
              <a:t>LinkedList methods with index parameters, such as get() or set(), cause the list to be traversed from the first element to the specified element each time the method is called. Thus, using the </a:t>
            </a:r>
            <a:r>
              <a:rPr lang="en-US" sz="1800" dirty="0" err="1"/>
              <a:t>LinkedLists</a:t>
            </a:r>
            <a:r>
              <a:rPr lang="en-US" sz="1800" dirty="0"/>
              <a:t>' get() or set() methods within a loop that iterates through all list elements is inefficient.</a:t>
            </a:r>
          </a:p>
          <a:p>
            <a:pPr lvl="1"/>
            <a:endParaRPr lang="en-US" sz="1800" dirty="0"/>
          </a:p>
          <a:p>
            <a:r>
              <a:rPr lang="en-US" sz="2200" dirty="0" err="1"/>
              <a:t>ArrayList</a:t>
            </a:r>
            <a:r>
              <a:rPr lang="en-US" sz="2200" dirty="0"/>
              <a:t> offers faster positional access with indices</a:t>
            </a:r>
          </a:p>
          <a:p>
            <a:pPr lvl="1"/>
            <a:r>
              <a:rPr lang="en-US" sz="20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628075" y="1776683"/>
            <a:ext cx="12561453" cy="2947538"/>
          </a:xfrm>
        </p:spPr>
        <p:txBody>
          <a:bodyPr/>
          <a:lstStyle/>
          <a:p>
            <a:r>
              <a:rPr lang="en-US" dirty="0"/>
              <a:t>What if you had key value pairs?</a:t>
            </a:r>
          </a:p>
          <a:p>
            <a:r>
              <a:rPr lang="en-US" dirty="0"/>
              <a:t>Example: Your address points to your house</a:t>
            </a:r>
          </a:p>
          <a:p>
            <a:pPr lvl="1"/>
            <a:r>
              <a:rPr lang="en-US" dirty="0"/>
              <a:t>Does a book of addresses, store all the information about your house?</a:t>
            </a:r>
          </a:p>
          <a:p>
            <a:pPr lvl="1"/>
            <a:r>
              <a:rPr lang="en-US" dirty="0"/>
              <a:t>Or simply the address, that can get the info?</a:t>
            </a:r>
          </a:p>
          <a:p>
            <a:r>
              <a:rPr lang="en-US" dirty="0"/>
              <a:t>Introducing </a:t>
            </a:r>
            <a:r>
              <a:rPr lang="en-US" b="1" dirty="0"/>
              <a:t>Maps</a:t>
            </a:r>
          </a:p>
          <a:p>
            <a:pPr lvl="1"/>
            <a:r>
              <a:rPr lang="en-US" dirty="0"/>
              <a:t>Pairs keys to values</a:t>
            </a:r>
          </a:p>
          <a:p>
            <a:pPr lvl="1"/>
            <a:r>
              <a:rPr lang="en-US" dirty="0"/>
              <a:t>Keys needs to be unique</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5" y="4694046"/>
            <a:ext cx="9791700" cy="1569660"/>
          </a:xfrm>
          <a:prstGeom prst="rect">
            <a:avLst/>
          </a:prstGeom>
          <a:ln>
            <a:solidFill>
              <a:schemeClr val="tx1"/>
            </a:solidFill>
          </a:ln>
        </p:spPr>
        <p:txBody>
          <a:bodyPr wrap="square">
            <a:spAutoFit/>
          </a:bodyPr>
          <a:lstStyle/>
          <a:p>
            <a:r>
              <a:rPr lang="en-US" sz="1600" dirty="0">
                <a:latin typeface="Consolas" panose="020B0609020204030204" pitchFamily="49" charset="0"/>
                <a:cs typeface="Consolas" panose="020B0609020204030204" pitchFamily="49" charset="0"/>
              </a:rPr>
              <a:t>HashMap&lt;String</a:t>
            </a:r>
            <a:r>
              <a:rPr lang="en-US" sz="1600" dirty="0">
                <a:solidFill>
                  <a:srgbClr val="CC7832"/>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String&gt; contacts = </a:t>
            </a:r>
            <a:r>
              <a:rPr lang="en-US" sz="1600" dirty="0">
                <a:solidFill>
                  <a:srgbClr val="CC7832"/>
                </a:solidFill>
                <a:latin typeface="Consolas" panose="020B0609020204030204" pitchFamily="49" charset="0"/>
                <a:cs typeface="Consolas" panose="020B0609020204030204" pitchFamily="49" charset="0"/>
              </a:rPr>
              <a:t>new </a:t>
            </a:r>
            <a:r>
              <a:rPr lang="en-US" sz="1600" dirty="0">
                <a:latin typeface="Consolas" panose="020B0609020204030204" pitchFamily="49" charset="0"/>
                <a:cs typeface="Consolas" panose="020B0609020204030204" pitchFamily="49" charset="0"/>
              </a:rPr>
              <a:t>HashMap&lt;&gt;()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a:t>
            </a:r>
            <a:r>
              <a:rPr lang="en-US" sz="1600" dirty="0">
                <a:solidFill>
                  <a:srgbClr val="6A8759"/>
                </a:solidFill>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redqueen@wonderland.colostate.edu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"hatter"</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madhatter@wonderland.colostate.edu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System.</a:t>
            </a:r>
            <a:r>
              <a:rPr lang="en-US" sz="1600" i="1" dirty="0" err="1">
                <a:solidFill>
                  <a:srgbClr val="9876AA"/>
                </a:solidFill>
                <a:latin typeface="Consolas" panose="020B0609020204030204" pitchFamily="49" charset="0"/>
                <a:cs typeface="Consolas" panose="020B0609020204030204" pitchFamily="49" charset="0"/>
              </a:rPr>
              <a:t>out</a:t>
            </a:r>
            <a:r>
              <a:rPr lang="en-US" sz="1600" dirty="0" err="1">
                <a:latin typeface="Consolas" panose="020B0609020204030204" pitchFamily="49" charset="0"/>
                <a:cs typeface="Consolas" panose="020B0609020204030204" pitchFamily="49" charset="0"/>
              </a:rPr>
              <a:t>.println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contacts.get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808080"/>
                </a:solidFill>
                <a:latin typeface="Consolas" panose="020B0609020204030204" pitchFamily="49" charset="0"/>
                <a:cs typeface="Consolas" panose="020B0609020204030204" pitchFamily="49" charset="0"/>
              </a:rPr>
              <a:t>// prints </a:t>
            </a:r>
            <a:r>
              <a:rPr lang="en-US" sz="1600" dirty="0" err="1">
                <a:solidFill>
                  <a:srgbClr val="808080"/>
                </a:solidFill>
                <a:latin typeface="Consolas" panose="020B0609020204030204" pitchFamily="49" charset="0"/>
                <a:cs typeface="Consolas" panose="020B0609020204030204" pitchFamily="49" charset="0"/>
              </a:rPr>
              <a:t>redqueen@wonderland.colostate.edu</a:t>
            </a:r>
            <a:br>
              <a:rPr lang="en-US" sz="1600" dirty="0">
                <a:solidFill>
                  <a:srgbClr val="808080"/>
                </a:solidFill>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5" y="1776683"/>
            <a:ext cx="12561453" cy="4060855"/>
          </a:xfrm>
        </p:spPr>
        <p:txBody>
          <a:bodyPr/>
          <a:lstStyle/>
          <a:p>
            <a:r>
              <a:rPr lang="en-US" dirty="0"/>
              <a:t>Different data structures</a:t>
            </a:r>
          </a:p>
          <a:p>
            <a:pPr lvl="1"/>
            <a:r>
              <a:rPr lang="en-US" dirty="0"/>
              <a:t>affects speed, memory and storage</a:t>
            </a:r>
          </a:p>
          <a:p>
            <a:pPr lvl="1"/>
            <a:r>
              <a:rPr lang="en-US" dirty="0"/>
              <a:t>important for all fields</a:t>
            </a:r>
          </a:p>
          <a:p>
            <a:pPr lvl="2"/>
            <a:r>
              <a:rPr lang="en-US" dirty="0"/>
              <a:t>biology – large datasets</a:t>
            </a:r>
          </a:p>
          <a:p>
            <a:pPr lvl="2"/>
            <a:r>
              <a:rPr lang="en-US" dirty="0"/>
              <a:t>graphics – speed is needed</a:t>
            </a:r>
          </a:p>
          <a:p>
            <a:pPr lvl="2"/>
            <a:r>
              <a:rPr lang="en-US" dirty="0"/>
              <a:t>cybersecurity  - processing serialized information over networks</a:t>
            </a:r>
          </a:p>
          <a:p>
            <a:r>
              <a:rPr lang="en-US" dirty="0"/>
              <a:t>If you interview at Google, Amazon, </a:t>
            </a:r>
            <a:r>
              <a:rPr lang="en-US" dirty="0" err="1"/>
              <a:t>etc</a:t>
            </a:r>
            <a:endParaRPr lang="en-US" dirty="0"/>
          </a:p>
          <a:p>
            <a:pPr lvl="1"/>
            <a:r>
              <a:rPr lang="en-US" dirty="0"/>
              <a:t>they often give you a tech quiz</a:t>
            </a:r>
          </a:p>
          <a:p>
            <a:pPr lvl="1"/>
            <a:r>
              <a:rPr lang="en-US" dirty="0"/>
              <a:t>Most of what is on that quiz – you learn in CS 165</a:t>
            </a:r>
          </a:p>
          <a:p>
            <a:r>
              <a:rPr lang="en-US" dirty="0"/>
              <a:t>Take CS 165, it provides major programming foundation!</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875</TotalTime>
  <Words>1117</Words>
  <Application>Microsoft Office PowerPoint</Application>
  <PresentationFormat>Custom</PresentationFormat>
  <Paragraphs>87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Map</vt:lpstr>
      <vt:lpstr>HashMap basic methods  and Practice</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5</cp:revision>
  <dcterms:created xsi:type="dcterms:W3CDTF">2020-04-25T04:45:59Z</dcterms:created>
  <dcterms:modified xsi:type="dcterms:W3CDTF">2021-12-03T02:40:00Z</dcterms:modified>
</cp:coreProperties>
</file>