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8" r:id="rId4"/>
    <p:sldId id="271" r:id="rId5"/>
    <p:sldId id="272" r:id="rId6"/>
    <p:sldId id="274" r:id="rId7"/>
    <p:sldId id="270" r:id="rId8"/>
    <p:sldId id="267" r:id="rId9"/>
    <p:sldId id="258" r:id="rId10"/>
    <p:sldId id="259" r:id="rId11"/>
    <p:sldId id="260" r:id="rId12"/>
    <p:sldId id="277" r:id="rId13"/>
    <p:sldId id="269" r:id="rId14"/>
    <p:sldId id="257" r:id="rId15"/>
    <p:sldId id="275" r:id="rId16"/>
    <p:sldId id="263" r:id="rId17"/>
    <p:sldId id="276" r:id="rId18"/>
    <p:sldId id="278" r:id="rId19"/>
    <p:sldId id="265" r:id="rId20"/>
    <p:sldId id="273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978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37807-D4D3-4E9A-86F6-1870BAD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Strings Look Good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6BA20-955B-477A-B6D0-A0C49AE93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276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 	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"The Answer To Life, The Universe And Everything"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  is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2641">
        <p:fade/>
      </p:transition>
    </mc:Choice>
    <mc:Fallback xmlns="">
      <p:transition advTm="132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22667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%s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panic“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dirty="0"/>
              <a:t>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4040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|\n",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3F84-E14E-44FE-95C8-872DD63B0F27}"/>
              </a:ext>
            </a:extLst>
          </p:cNvPr>
          <p:cNvSpPr txBox="1"/>
          <p:nvPr/>
        </p:nvSpPr>
        <p:spPr>
          <a:xfrm>
            <a:off x="367259" y="2462946"/>
            <a:ext cx="7517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percentNoFormat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"%.2f%%"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6550">
        <p:fade/>
      </p:transition>
    </mc:Choice>
    <mc:Fallback xmlns="">
      <p:transition advTm="5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62F-A08C-4A27-94BB-97FCBD3F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HTML Color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BD6E-02AD-4C73-88E8-DF0D6F01E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34722"/>
          </a:xfrm>
        </p:spPr>
        <p:txBody>
          <a:bodyPr/>
          <a:lstStyle/>
          <a:p>
            <a:r>
              <a:rPr lang="en-US" dirty="0"/>
              <a:t>HTML will use hexadecimal color coding: </a:t>
            </a:r>
          </a:p>
          <a:p>
            <a:pPr lvl="1"/>
            <a:r>
              <a:rPr lang="en-US" dirty="0"/>
              <a:t>#FFFFFF stands for </a:t>
            </a:r>
          </a:p>
          <a:p>
            <a:pPr lvl="2"/>
            <a:r>
              <a:rPr lang="en-US" dirty="0"/>
              <a:t>red at 255</a:t>
            </a:r>
          </a:p>
          <a:p>
            <a:pPr lvl="2"/>
            <a:r>
              <a:rPr lang="en-US" dirty="0"/>
              <a:t>green at 255 </a:t>
            </a:r>
          </a:p>
          <a:p>
            <a:pPr lvl="2"/>
            <a:r>
              <a:rPr lang="en-US" dirty="0"/>
              <a:t>blue at 255 </a:t>
            </a:r>
          </a:p>
          <a:p>
            <a:pPr lvl="2"/>
            <a:r>
              <a:rPr lang="en-US" dirty="0"/>
              <a:t>to make white</a:t>
            </a:r>
          </a:p>
          <a:p>
            <a:r>
              <a:rPr lang="en-US" dirty="0"/>
              <a:t>In this activity, you will use </a:t>
            </a:r>
            <a:r>
              <a:rPr lang="en-US" dirty="0" err="1"/>
              <a:t>String.format</a:t>
            </a:r>
            <a:r>
              <a:rPr lang="en-US" dirty="0"/>
              <a:t> to convert </a:t>
            </a:r>
            <a:r>
              <a:rPr lang="en-US" dirty="0" err="1"/>
              <a:t>ints</a:t>
            </a:r>
            <a:r>
              <a:rPr lang="en-US" dirty="0"/>
              <a:t> to hexadecimal (%X) for displaying both the RGB code and the HTML code in a variety of ways. Most of the methods you write will be short (1 line!). </a:t>
            </a:r>
          </a:p>
          <a:p>
            <a:r>
              <a:rPr lang="en-US" dirty="0"/>
              <a:t>Find the link in canvas</a:t>
            </a:r>
          </a:p>
          <a:p>
            <a:r>
              <a:rPr lang="en-US" dirty="0"/>
              <a:t>The person with the *least* coding experience should be the designated coder </a:t>
            </a:r>
          </a:p>
        </p:txBody>
      </p:sp>
    </p:spTree>
    <p:extLst>
      <p:ext uri="{BB962C8B-B14F-4D97-AF65-F5344CB8AC3E}">
        <p14:creationId xmlns:p14="http://schemas.microsoft.com/office/powerpoint/2010/main" val="25523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733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367E-9E54-2D4A-803A-95FD697B9F45}"/>
              </a:ext>
            </a:extLst>
          </p:cNvPr>
          <p:cNvSpPr txBox="1"/>
          <p:nvPr/>
        </p:nvSpPr>
        <p:spPr>
          <a:xfrm>
            <a:off x="2632060" y="5844832"/>
            <a:ext cx="877996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is your favorite poem or song? Why does it have meaning?</a:t>
            </a:r>
          </a:p>
          <a:p>
            <a:r>
              <a:rPr lang="en-US" dirty="0"/>
              <a:t>Does that meaning have context?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3C32-157D-4AB2-8254-1075DFAB882C}"/>
              </a:ext>
            </a:extLst>
          </p:cNvPr>
          <p:cNvSpPr txBox="1"/>
          <p:nvPr/>
        </p:nvSpPr>
        <p:spPr>
          <a:xfrm>
            <a:off x="7202774" y="299645"/>
            <a:ext cx="691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2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 – Presentation: Tech Interviews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3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ACM-W – Career Fair Prep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</a:t>
            </a:r>
            <a:r>
              <a:rPr lang="en-US" u="sng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last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character that is stored in the color variable</a:t>
            </a:r>
          </a:p>
        </p:txBody>
      </p:sp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3" y="2916704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399136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46D64-CCCE-4C18-BF92-92BEA82B8BC9}"/>
              </a:ext>
            </a:extLst>
          </p:cNvPr>
          <p:cNvSpPr txBox="1"/>
          <p:nvPr/>
        </p:nvSpPr>
        <p:spPr>
          <a:xfrm>
            <a:off x="382249" y="2814530"/>
            <a:ext cx="13053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notice single quotes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//the invisible newline character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bad idea! It sets the value to the character ‘9’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what is now ‘C’ (used in things like the Caesar cipher)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82518">
        <p:fade/>
      </p:transition>
    </mc:Choice>
    <mc:Fallback xmlns="">
      <p:transition advTm="18251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149069" y="2919411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49805" y="1599862"/>
            <a:ext cx="919597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lvl="2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This allows you to change an int back to a char without an error!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FA30F-AA44-4062-B6C6-EC6E30F2154A}"/>
              </a:ext>
            </a:extLst>
          </p:cNvPr>
          <p:cNvSpPr txBox="1"/>
          <p:nvPr/>
        </p:nvSpPr>
        <p:spPr>
          <a:xfrm>
            <a:off x="7899817" y="3073299"/>
            <a:ext cx="5606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a+b</a:t>
            </a:r>
            <a:r>
              <a:rPr lang="en-US" dirty="0"/>
              <a:t> 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b="1" dirty="0"/>
              <a:t>a</a:t>
            </a:r>
            <a:r>
              <a:rPr lang="en-US" dirty="0"/>
              <a:t> to an int (65)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adds </a:t>
            </a:r>
            <a:r>
              <a:rPr lang="en-US" b="1" dirty="0"/>
              <a:t>b </a:t>
            </a:r>
            <a:r>
              <a:rPr lang="en-US" dirty="0"/>
              <a:t> which is 2, so 67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(char)</a:t>
            </a:r>
            <a:r>
              <a:rPr lang="en-US" dirty="0"/>
              <a:t> takes 67, and makes it ‘C’, a 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‘C’ </a:t>
            </a:r>
            <a:r>
              <a:rPr lang="en-US" dirty="0"/>
              <a:t>gets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1962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</a:t>
            </a:r>
          </a:p>
          <a:p>
            <a:pPr lvl="1"/>
            <a:r>
              <a:rPr lang="en-US" dirty="0"/>
              <a:t>Include the *space* as one of the characters in a multiword sentence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7|4.9|12.1|11|15.8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5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1933</Words>
  <Application>Microsoft Office PowerPoint</Application>
  <PresentationFormat>Custom</PresentationFormat>
  <Paragraphs>251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Quick Practice</vt:lpstr>
      <vt:lpstr>Quick Practice</vt:lpstr>
      <vt:lpstr>Characters (char)</vt:lpstr>
      <vt:lpstr>Casting</vt:lpstr>
      <vt:lpstr>Hang’em </vt:lpstr>
      <vt:lpstr>Let’s talk about String</vt:lpstr>
      <vt:lpstr>First, Let’s Think About Memory</vt:lpstr>
      <vt:lpstr>String Methods</vt:lpstr>
      <vt:lpstr>Making Strings Look Good</vt:lpstr>
      <vt:lpstr>Reading Check-in</vt:lpstr>
      <vt:lpstr>String Concatenation</vt:lpstr>
      <vt:lpstr>String.format/printf </vt:lpstr>
      <vt:lpstr>Example</vt:lpstr>
      <vt:lpstr>Numbers in String format</vt:lpstr>
      <vt:lpstr>In Class Activity: HTML Color Codes</vt:lpstr>
      <vt:lpstr>String.format References</vt:lpstr>
      <vt:lpstr>Quick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25</cp:revision>
  <dcterms:created xsi:type="dcterms:W3CDTF">2020-03-09T02:20:26Z</dcterms:created>
  <dcterms:modified xsi:type="dcterms:W3CDTF">2022-01-27T20:49:47Z</dcterms:modified>
</cp:coreProperties>
</file>