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3" autoAdjust="0"/>
    <p:restoredTop sz="95994" autoAdjust="0"/>
  </p:normalViewPr>
  <p:slideViewPr>
    <p:cSldViewPr snapToGrid="0" snapToObjects="1">
      <p:cViewPr>
        <p:scale>
          <a:sx n="85" d="100"/>
          <a:sy n="85" d="100"/>
        </p:scale>
        <p:origin x="896" y="86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string-format-example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String Format /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C84745-5493-A747-BDBB-66122B9B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4D6B7-BF5E-5643-9ABF-85CB6EBBE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75083"/>
            <a:ext cx="12561453" cy="1826397"/>
          </a:xfrm>
        </p:spPr>
        <p:txBody>
          <a:bodyPr/>
          <a:lstStyle/>
          <a:p>
            <a:pPr fontAlgn="base"/>
            <a:r>
              <a:rPr lang="en-US" dirty="0"/>
              <a:t>Adds two strings together </a:t>
            </a:r>
          </a:p>
          <a:p>
            <a:pPr lvl="1" fontAlgn="base"/>
            <a:r>
              <a:rPr lang="en-US" dirty="0"/>
              <a:t>Better worded: String objects added to other types (String or primitive or other objects)</a:t>
            </a:r>
          </a:p>
          <a:p>
            <a:pPr fontAlgn="base"/>
            <a:r>
              <a:rPr lang="en-US" dirty="0"/>
              <a:t>Step 1 converts everything to a String. So 1 number becomes “1”</a:t>
            </a:r>
          </a:p>
          <a:p>
            <a:pPr fontAlgn="base"/>
            <a:r>
              <a:rPr lang="en-US" dirty="0"/>
              <a:t>Step 2 puts it all together, exactly as written.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4EDBCB-50BF-A44E-9ACE-664BDDA0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900" y="-1"/>
            <a:ext cx="2425701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E2B3CD-3180-6846-94F6-342F7A8E19E0}"/>
              </a:ext>
            </a:extLst>
          </p:cNvPr>
          <p:cNvSpPr/>
          <p:nvPr/>
        </p:nvSpPr>
        <p:spPr>
          <a:xfrm>
            <a:off x="628072" y="3501480"/>
            <a:ext cx="11627555" cy="358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question = “The Answer To Life, The Universe And Everything”;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(question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Everything42” .. whoops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(question + “  is ”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 is 42”  &lt;- success!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4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DA0D-6620-6F49-A65E-18A9237B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/</a:t>
            </a:r>
            <a:r>
              <a:rPr lang="en-US" dirty="0" err="1"/>
              <a:t>printf</a:t>
            </a:r>
            <a:r>
              <a:rPr lang="en-US" dirty="0"/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243-6D59-E442-BBF0-CCD40CD0F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1129"/>
          </a:xfrm>
        </p:spPr>
        <p:txBody>
          <a:bodyPr/>
          <a:lstStyle/>
          <a:p>
            <a:pPr fontAlgn="base"/>
            <a:r>
              <a:rPr lang="en-US" dirty="0"/>
              <a:t>We know we can write Strings via Concatenation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“pink”;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dontPanic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“Don’t forget to bring your ”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“ towel”;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txt = “Don’t panic”; 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heading1  = “&lt;h1&gt;” + txt + “&lt;/h1&gt;”;</a:t>
            </a:r>
          </a:p>
          <a:p>
            <a:pPr fontAlgn="base"/>
            <a:br>
              <a:rPr lang="en-US" dirty="0"/>
            </a:br>
            <a:r>
              <a:rPr lang="en-US" dirty="0"/>
              <a:t>However, that can be awkward - introducing </a:t>
            </a:r>
            <a:r>
              <a:rPr lang="en-US" b="1" dirty="0" err="1"/>
              <a:t>String.format</a:t>
            </a:r>
            <a:endParaRPr lang="en-US" dirty="0"/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“pink”;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dontPanic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(“Don’t forget to bring your %s towel”,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txt = “Don’t panic”; 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heading1 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(“&lt;h1&gt;%s&lt;/h1&gt;”, txt);    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b="1" dirty="0" err="1"/>
              <a:t>printf</a:t>
            </a:r>
            <a:r>
              <a:rPr lang="en-US" dirty="0"/>
              <a:t>  is </a:t>
            </a:r>
            <a:r>
              <a:rPr lang="en-US" dirty="0" err="1"/>
              <a:t>System.out.printf</a:t>
            </a:r>
            <a:r>
              <a:rPr lang="en-US" dirty="0"/>
              <a:t>(“&lt;h1&gt;%s&lt;/h1&gt;”, txt);  // prints &lt;h1&gt;Don’t panic&lt;/h1&gt;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9025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8DA7-2D2A-2B4E-8257-B733E793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6174-96CC-464C-A17B-406845E83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6280725" cy="563231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businessCardNoFormat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" + name +"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businessCardUsingFormat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("|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%33s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|%n", name)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865B1-2D82-6649-A199-57E6E30ECD16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42E4-033F-5B4F-BDB7-9008CB8F1DE1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58D05-F034-104E-A012-6B3EA14AA387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String Format</a:t>
            </a:r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2AF1C75B-9D53-2240-9FA5-C361A7B4503A}"/>
              </a:ext>
            </a:extLst>
          </p:cNvPr>
          <p:cNvSpPr/>
          <p:nvPr/>
        </p:nvSpPr>
        <p:spPr>
          <a:xfrm>
            <a:off x="9492520" y="3742702"/>
            <a:ext cx="1806315" cy="1806315"/>
          </a:xfrm>
          <a:prstGeom prst="noSmoking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D2D4E-C452-D545-973E-78D6DFB5FEC4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14EB8-E87F-8440-9E14-89426AD399BB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   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B5E10-4BB9-8E4E-A5FC-F442E55C1351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String Format</a:t>
            </a:r>
          </a:p>
        </p:txBody>
      </p:sp>
    </p:spTree>
    <p:extLst>
      <p:ext uri="{BB962C8B-B14F-4D97-AF65-F5344CB8AC3E}">
        <p14:creationId xmlns:p14="http://schemas.microsoft.com/office/powerpoint/2010/main" val="41471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42E2-7FCF-8342-999B-C179B21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String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A4BAC-E8DC-4047-AEF5-739C4BFEE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2091476"/>
            <a:ext cx="6747086" cy="32698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percentNoFormat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"%";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percentFormat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("%.2f%%",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7555043" y="2346308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33.33333333333333%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5525F-42B5-3046-99F1-EBA1EAE5F55C}"/>
              </a:ext>
            </a:extLst>
          </p:cNvPr>
          <p:cNvSpPr/>
          <p:nvPr/>
        </p:nvSpPr>
        <p:spPr>
          <a:xfrm>
            <a:off x="7555042" y="3740219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33.33%</a:t>
            </a:r>
          </a:p>
        </p:txBody>
      </p:sp>
    </p:spTree>
    <p:extLst>
      <p:ext uri="{BB962C8B-B14F-4D97-AF65-F5344CB8AC3E}">
        <p14:creationId xmlns:p14="http://schemas.microsoft.com/office/powerpoint/2010/main" val="262683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7464-94C0-C345-B50C-955B9B42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7287-F38E-4847-B2C2-6F3C7A754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463722"/>
            <a:ext cx="8276084" cy="5926815"/>
          </a:xfrm>
        </p:spPr>
        <p:txBody>
          <a:bodyPr/>
          <a:lstStyle/>
          <a:p>
            <a:pPr fontAlgn="base"/>
            <a:r>
              <a:rPr lang="en-US" dirty="0"/>
              <a:t>The % character is followed by special characters</a:t>
            </a:r>
          </a:p>
          <a:p>
            <a:pPr lvl="1" fontAlgn="base"/>
            <a:r>
              <a:rPr lang="en-US" dirty="0"/>
              <a:t>%s for string, %f for floating point,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Capitalize the %S or %C to force uppercase!  </a:t>
            </a:r>
          </a:p>
          <a:p>
            <a:pPr fontAlgn="base"/>
            <a:r>
              <a:rPr lang="en-US" dirty="0"/>
              <a:t>You can specify the number of decimal places by including the numbers</a:t>
            </a:r>
          </a:p>
          <a:p>
            <a:pPr lvl="2" fontAlgn="base"/>
            <a:r>
              <a:rPr lang="en-US" dirty="0"/>
              <a:t>%.2f  // example  </a:t>
            </a:r>
          </a:p>
          <a:p>
            <a:pPr lvl="2" fontAlgn="base"/>
            <a:r>
              <a:rPr lang="en-US" dirty="0" err="1"/>
              <a:t>String.format</a:t>
            </a:r>
            <a:r>
              <a:rPr lang="en-US" dirty="0"/>
              <a:t>(“%.2f”, 100) </a:t>
            </a:r>
          </a:p>
          <a:p>
            <a:pPr lvl="2" fontAlgn="base"/>
            <a:r>
              <a:rPr lang="en-US" dirty="0"/>
              <a:t>would produce 100.00 </a:t>
            </a:r>
          </a:p>
          <a:p>
            <a:pPr fontAlgn="base"/>
            <a:r>
              <a:rPr lang="en-US" dirty="0"/>
              <a:t>You can also do cool things like pad variables,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Search for </a:t>
            </a:r>
            <a:r>
              <a:rPr lang="en-US" b="1" dirty="0" err="1"/>
              <a:t>printf</a:t>
            </a:r>
            <a:r>
              <a:rPr lang="en-US" b="1" dirty="0"/>
              <a:t>()</a:t>
            </a:r>
            <a:r>
              <a:rPr lang="en-US" dirty="0"/>
              <a:t> online</a:t>
            </a:r>
          </a:p>
          <a:p>
            <a:pPr lvl="2" fontAlgn="base"/>
            <a:r>
              <a:rPr lang="en-US" dirty="0"/>
              <a:t>Very common in over 20+ languages</a:t>
            </a:r>
          </a:p>
          <a:p>
            <a:pPr lvl="1" fontAlgn="base"/>
            <a:r>
              <a:rPr lang="en-US" dirty="0"/>
              <a:t>Admittedly, I look up a lot of the formats as I need them</a:t>
            </a:r>
          </a:p>
          <a:p>
            <a:pPr lvl="2" fontAlgn="base"/>
            <a:r>
              <a:rPr lang="en-US" dirty="0"/>
              <a:t>%s, %S, %d, %0.2f, %n </a:t>
            </a:r>
          </a:p>
          <a:p>
            <a:pPr lvl="2" fontAlgn="base"/>
            <a:r>
              <a:rPr lang="en-US" dirty="0"/>
              <a:t>Those are good to know off the top of your head</a:t>
            </a:r>
          </a:p>
          <a:p>
            <a:pPr lvl="1" fontAlgn="base"/>
            <a:r>
              <a:rPr lang="en-US" dirty="0"/>
              <a:t>%n == new line character</a:t>
            </a:r>
          </a:p>
          <a:p>
            <a:pPr lvl="1" fontAlgn="base"/>
            <a:r>
              <a:rPr lang="en-US" dirty="0"/>
              <a:t>%% == % sign (since you can’t just type %)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C4986A25-6EA3-D54D-818C-8D8D29BA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6722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C8F4F-EF61-134C-B135-776CAA390FBE}"/>
              </a:ext>
            </a:extLst>
          </p:cNvPr>
          <p:cNvSpPr txBox="1"/>
          <p:nvPr/>
        </p:nvSpPr>
        <p:spPr>
          <a:xfrm>
            <a:off x="10431639" y="7047342"/>
            <a:ext cx="338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Additional Reading: </a:t>
            </a:r>
            <a:r>
              <a:rPr lang="en-US" sz="1200" dirty="0">
                <a:hlinkClick r:id="rId3"/>
              </a:rPr>
              <a:t>Detailed Format Reference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91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704</Words>
  <Application>Microsoft Macintosh PowerPoint</Application>
  <PresentationFormat>Custom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String Concatenation</vt:lpstr>
      <vt:lpstr>String.format/printf </vt:lpstr>
      <vt:lpstr>Example</vt:lpstr>
      <vt:lpstr>Numbers in String format</vt:lpstr>
      <vt:lpstr>String.format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2020-03-09T03:10:56Z</dcterms:created>
  <dcterms:modified xsi:type="dcterms:W3CDTF">2020-03-09T03:30:44Z</dcterms:modified>
</cp:coreProperties>
</file>